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theme/theme3.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4.xml" ContentType="application/vnd.openxmlformats-officedocument.theme+xml"/>
  <Override PartName="/ppt/slideLayouts/slideLayout11.xml" ContentType="application/vnd.openxmlformats-officedocument.presentationml.slideLayout+xml"/>
  <Override PartName="/ppt/theme/theme5.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autoCompressPictures="0">
  <p:sldMasterIdLst>
    <p:sldMasterId id="2147483721" r:id="rId4"/>
    <p:sldMasterId id="2147483723" r:id="rId5"/>
    <p:sldMasterId id="2147483730" r:id="rId6"/>
    <p:sldMasterId id="2147483732" r:id="rId7"/>
    <p:sldMasterId id="2147483735" r:id="rId8"/>
    <p:sldMasterId id="2147483737" r:id="rId9"/>
  </p:sldMasterIdLst>
  <p:notesMasterIdLst>
    <p:notesMasterId r:id="rId29"/>
  </p:notesMasterIdLst>
  <p:handoutMasterIdLst>
    <p:handoutMasterId r:id="rId30"/>
  </p:handoutMasterIdLst>
  <p:sldIdLst>
    <p:sldId id="257" r:id="rId10"/>
    <p:sldId id="261" r:id="rId11"/>
    <p:sldId id="263" r:id="rId12"/>
    <p:sldId id="265" r:id="rId13"/>
    <p:sldId id="360" r:id="rId14"/>
    <p:sldId id="361" r:id="rId15"/>
    <p:sldId id="362" r:id="rId16"/>
    <p:sldId id="363" r:id="rId17"/>
    <p:sldId id="277" r:id="rId18"/>
    <p:sldId id="279" r:id="rId19"/>
    <p:sldId id="281" r:id="rId20"/>
    <p:sldId id="366" r:id="rId21"/>
    <p:sldId id="302" r:id="rId22"/>
    <p:sldId id="289" r:id="rId23"/>
    <p:sldId id="291" r:id="rId24"/>
    <p:sldId id="295" r:id="rId25"/>
    <p:sldId id="297" r:id="rId26"/>
    <p:sldId id="299" r:id="rId27"/>
    <p:sldId id="301" r:id="rId28"/>
  </p:sldIdLst>
  <p:sldSz cx="12192000" cy="6858000"/>
  <p:notesSz cx="6858000" cy="9144000"/>
  <p:embeddedFontLst>
    <p:embeddedFont>
      <p:font typeface="Cambria" panose="02040503050406030204" pitchFamily="18" charset="0"/>
      <p:regular r:id="rId31"/>
      <p:bold r:id="rId32"/>
      <p:italic r:id="rId33"/>
      <p:boldItalic r:id="rId34"/>
    </p:embeddedFont>
    <p:embeddedFont>
      <p:font typeface="Libre Franklin" pitchFamily="2" charset="0"/>
      <p:regular r:id="rId35"/>
      <p:bold r:id="rId36"/>
      <p:italic r:id="rId37"/>
      <p:boldItalic r:id="rId38"/>
    </p:embeddedFont>
  </p:embeddedFontLst>
  <p:custDataLst>
    <p:tags r:id="rId39"/>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0CEC670-9F99-44FE-9686-A6C12D71036A}" v="506" dt="2025-09-11T04:05:37.3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088" autoAdjust="0"/>
    <p:restoredTop sz="69592" autoAdjust="0"/>
  </p:normalViewPr>
  <p:slideViewPr>
    <p:cSldViewPr snapToGrid="0">
      <p:cViewPr varScale="1">
        <p:scale>
          <a:sx n="35" d="100"/>
          <a:sy n="35" d="100"/>
        </p:scale>
        <p:origin x="1344" y="34"/>
      </p:cViewPr>
      <p:guideLst/>
    </p:cSldViewPr>
  </p:slideViewPr>
  <p:outlineViewPr>
    <p:cViewPr>
      <p:scale>
        <a:sx n="33" d="100"/>
        <a:sy n="33" d="100"/>
      </p:scale>
      <p:origin x="0" y="-6428"/>
    </p:cViewPr>
  </p:outlineViewPr>
  <p:notesTextViewPr>
    <p:cViewPr>
      <p:scale>
        <a:sx n="100" d="100"/>
        <a:sy n="100" d="100"/>
      </p:scale>
      <p:origin x="0" y="0"/>
    </p:cViewPr>
  </p:notesTextViewPr>
  <p:sorterViewPr>
    <p:cViewPr>
      <p:scale>
        <a:sx n="100" d="100"/>
        <a:sy n="100" d="100"/>
      </p:scale>
      <p:origin x="0" y="-4476"/>
    </p:cViewPr>
  </p:sorterViewPr>
  <p:notesViewPr>
    <p:cSldViewPr snapToGrid="0">
      <p:cViewPr varScale="1">
        <p:scale>
          <a:sx n="52" d="100"/>
          <a:sy n="52" d="100"/>
        </p:scale>
        <p:origin x="216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tags" Target="tags/tag1.xml"/><Relationship Id="rId21" Type="http://schemas.openxmlformats.org/officeDocument/2006/relationships/slide" Target="slides/slide12.xml"/><Relationship Id="rId34" Type="http://schemas.openxmlformats.org/officeDocument/2006/relationships/font" Target="fonts/font4.fntdata"/><Relationship Id="rId42"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notesMaster" Target="notesMasters/notesMaster1.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font" Target="fonts/font6.fntdata"/><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font" Target="fonts/font1.fntdata"/><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handoutMaster" Target="handoutMasters/handoutMaster1.xml"/><Relationship Id="rId35" Type="http://schemas.openxmlformats.org/officeDocument/2006/relationships/font" Target="fonts/font5.fntdata"/><Relationship Id="rId43" Type="http://schemas.openxmlformats.org/officeDocument/2006/relationships/tableStyles" Target="tableStyles.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font" Target="fonts/font3.fntdata"/><Relationship Id="rId38" Type="http://schemas.openxmlformats.org/officeDocument/2006/relationships/font" Target="fonts/font8.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775F8F9-A8A5-4E63-A9B1-ADF172E741EA}" type="datetimeFigureOut">
              <a:rPr lang="en-IN" smtClean="0"/>
              <a:t>11-09-2025</a:t>
            </a:fld>
            <a:endParaRPr lang="en-IN"/>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AE47DA3-5D71-4816-A066-AC9CC94F744B}" type="slidenum">
              <a:rPr lang="en-IN" smtClean="0"/>
              <a:t>‹#›</a:t>
            </a:fld>
            <a:endParaRPr lang="en-IN"/>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190C93-B036-441B-A8CA-2FFAD3C273CF}" type="datetimeFigureOut">
              <a:rPr lang="en-IN" smtClean="0"/>
              <a:t>11-09-2025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F539B-F1C1-4ADB-81D1-E7D98D4FA728}" type="slidenum">
              <a:rPr lang="en-IN" smtClean="0"/>
              <a:t>‹#›</a:t>
            </a:fld>
            <a:endParaRPr lang="en-IN"/>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Agenda</a:t>
            </a:r>
          </a:p>
          <a:p>
            <a:r>
              <a:rPr lang="es-US" sz="1200" b="1" i="0" strike="noStrike" cap="none" spc="0" baseline="0" dirty="0">
                <a:solidFill>
                  <a:srgbClr val="000000"/>
                </a:solidFill>
                <a:effectLst/>
                <a:latin typeface="Libre Franklin"/>
                <a:ea typeface="Libre Franklin"/>
                <a:cs typeface="Libre Franklin"/>
              </a:rPr>
              <a:t>Fluidez     </a:t>
            </a:r>
            <a:r>
              <a:rPr lang="es-US" sz="1200" b="0" i="0" strike="noStrike" cap="none" spc="0" baseline="0" dirty="0">
                <a:solidFill>
                  <a:srgbClr val="000000"/>
                </a:solidFill>
                <a:effectLst/>
                <a:latin typeface="Libre Franklin"/>
                <a:ea typeface="Libre Franklin"/>
                <a:cs typeface="Libre Franklin"/>
              </a:rPr>
              <a:t>15 min</a:t>
            </a:r>
          </a:p>
          <a:p>
            <a:r>
              <a:rPr lang="es-US" sz="1200" b="1" i="0" strike="noStrike" cap="none" spc="0" baseline="0" dirty="0">
                <a:solidFill>
                  <a:srgbClr val="000000"/>
                </a:solidFill>
                <a:effectLst/>
                <a:latin typeface="Libre Franklin"/>
                <a:ea typeface="Libre Franklin"/>
                <a:cs typeface="Libre Franklin"/>
              </a:rPr>
              <a:t>Presentar </a:t>
            </a:r>
            <a:r>
              <a:rPr lang="es-US" sz="1200" b="0" i="0" strike="noStrike" cap="none" spc="0" baseline="0" dirty="0">
                <a:solidFill>
                  <a:srgbClr val="000000"/>
                </a:solidFill>
                <a:effectLst/>
                <a:latin typeface="Libre Franklin"/>
                <a:ea typeface="Libre Franklin"/>
                <a:cs typeface="Libre Franklin"/>
              </a:rPr>
              <a:t>10 min</a:t>
            </a:r>
          </a:p>
          <a:p>
            <a:r>
              <a:rPr lang="es-US" sz="1200" b="1" i="0" strike="noStrike" cap="none" spc="0" baseline="0" dirty="0">
                <a:solidFill>
                  <a:srgbClr val="000000"/>
                </a:solidFill>
                <a:effectLst/>
                <a:latin typeface="Libre Franklin"/>
                <a:ea typeface="Libre Franklin"/>
                <a:cs typeface="Libre Franklin"/>
              </a:rPr>
              <a:t>Aprender  </a:t>
            </a:r>
            <a:r>
              <a:rPr lang="es-US" sz="1200" b="0" i="0" strike="noStrike" cap="none" spc="0" baseline="0" dirty="0">
                <a:solidFill>
                  <a:srgbClr val="000000"/>
                </a:solidFill>
                <a:effectLst/>
                <a:latin typeface="Libre Franklin"/>
                <a:ea typeface="Libre Franklin"/>
                <a:cs typeface="Libre Franklin"/>
              </a:rPr>
              <a:t>25 min</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Crear un diagrama de puntos</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Interpretar un diagrama de puntos</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Grupo de problemas</a:t>
            </a:r>
          </a:p>
          <a:p>
            <a:r>
              <a:rPr lang="es-US" sz="1200" b="1" i="0" strike="noStrike" cap="none" spc="0" baseline="0" dirty="0">
                <a:solidFill>
                  <a:srgbClr val="000000"/>
                </a:solidFill>
                <a:effectLst/>
                <a:latin typeface="Libre Franklin"/>
                <a:ea typeface="Libre Franklin"/>
                <a:cs typeface="Libre Franklin"/>
              </a:rPr>
              <a:t>Concluir   </a:t>
            </a:r>
            <a:r>
              <a:rPr lang="es-US" sz="1200" b="0" i="0" strike="noStrike" cap="none" spc="0" baseline="0" dirty="0">
                <a:solidFill>
                  <a:srgbClr val="000000"/>
                </a:solidFill>
                <a:effectLst/>
                <a:latin typeface="Libre Franklin"/>
                <a:ea typeface="Libre Franklin"/>
                <a:cs typeface="Libre Franklin"/>
              </a:rPr>
              <a:t>10 min</a:t>
            </a:r>
            <a:endParaRPr b="0" i="0" dirty="0">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noProof="0">
              <a:effectLst/>
              <a:latin typeface="Libre Franklin" pitchFamily="2" charset="0"/>
              <a:ea typeface="Arial" panose="020B060402020202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404040"/>
                </a:solidFill>
                <a:effectLst/>
                <a:latin typeface="Libre Franklin"/>
                <a:ea typeface="Libre Franklin"/>
                <a:cs typeface="Libre Franklin"/>
              </a:rPr>
              <a:t>[Pida a sus estudiantes que lean las instrucciones y que completen los ejemplos de problema].</a:t>
            </a:r>
            <a:endParaRPr lang="en-US" sz="1200" b="1" noProof="0">
              <a:effectLst/>
              <a:latin typeface="Libre Franklin" pitchFamily="2" charset="0"/>
              <a:ea typeface="Arial" panose="020B060402020202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endParaRPr lang="en-US" b="1">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9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noProof="0">
              <a:effectLst/>
              <a:latin typeface="Libre Franklin" pitchFamily="2" charset="0"/>
              <a:ea typeface="Arial" panose="020B0604020202020204" pitchFamily="34" charset="0"/>
            </a:endParaRPr>
          </a:p>
          <a:p>
            <a:pPr algn="l"/>
            <a:r>
              <a:rPr lang="es-US" sz="900" b="1" i="0" strike="noStrike" cap="none" spc="0" baseline="0">
                <a:solidFill>
                  <a:srgbClr val="404040"/>
                </a:solidFill>
                <a:effectLst/>
                <a:latin typeface="Libre Franklin"/>
                <a:ea typeface="Libre Franklin"/>
                <a:cs typeface="Libre Franklin"/>
              </a:rPr>
              <a:t>[Pida a sus estudiantes que vayan a la Práctica veloz A. Presente la tarea.]</a:t>
            </a:r>
          </a:p>
          <a:p>
            <a:pPr algn="l"/>
            <a:endParaRPr lang="en-US" sz="1200" b="1" i="0" u="none" strike="noStrike" baseline="0">
              <a:solidFill>
                <a:srgbClr val="404040"/>
              </a:solidFill>
              <a:latin typeface="Libre Franklin" pitchFamily="2" charset="0"/>
            </a:endParaRPr>
          </a:p>
          <a:p>
            <a:pPr algn="l"/>
            <a:r>
              <a:rPr lang="es-US" sz="900" b="0" i="0" strike="noStrike" cap="none" spc="0" baseline="0">
                <a:solidFill>
                  <a:srgbClr val="004040"/>
                </a:solidFill>
                <a:effectLst/>
                <a:latin typeface="Libre Franklin"/>
                <a:ea typeface="Libre Franklin"/>
                <a:cs typeface="Libre Franklin"/>
              </a:rPr>
              <a:t>No espero que terminen la actividad. Completen tantos problemas como puedan; hagan su mejor esfuerzo.</a:t>
            </a:r>
          </a:p>
          <a:p>
            <a:pPr algn="l"/>
            <a:endParaRPr lang="en-US" sz="1200" b="0" i="0" u="none" strike="noStrike" baseline="0">
              <a:solidFill>
                <a:srgbClr val="004040"/>
              </a:solidFill>
              <a:latin typeface="Libre Franklin" pitchFamily="2" charset="0"/>
            </a:endParaRPr>
          </a:p>
          <a:p>
            <a:pPr algn="l"/>
            <a:r>
              <a:rPr lang="es-US" sz="900" b="0" i="0" strike="noStrike" cap="none" spc="0" baseline="0">
                <a:solidFill>
                  <a:srgbClr val="004040"/>
                </a:solidFill>
                <a:effectLst/>
                <a:latin typeface="Libre Franklin"/>
                <a:ea typeface="Libre Franklin"/>
                <a:cs typeface="Libre Franklin"/>
              </a:rPr>
              <a:t>En sus marcas. Prepárense. ¡A pensar!</a:t>
            </a:r>
          </a:p>
          <a:p>
            <a:pPr algn="l"/>
            <a:endParaRPr lang="en-US" sz="1200" b="0" i="0" u="none" strike="noStrike" baseline="0">
              <a:solidFill>
                <a:srgbClr val="004040"/>
              </a:solidFill>
              <a:latin typeface="Libre Franklin" pitchFamily="2" charset="0"/>
            </a:endParaRPr>
          </a:p>
          <a:p>
            <a:pPr algn="l"/>
            <a:r>
              <a:rPr lang="es-US" sz="900" b="1" i="0" strike="noStrike" cap="none" spc="0" baseline="0">
                <a:solidFill>
                  <a:srgbClr val="404040"/>
                </a:solidFill>
                <a:effectLst/>
                <a:latin typeface="Libre Franklin"/>
                <a:ea typeface="Libre Franklin"/>
                <a:cs typeface="Libre Franklin"/>
              </a:rPr>
              <a:t>[Dé 1 minuto para completar la Práctica veloz A].</a:t>
            </a:r>
          </a:p>
          <a:p>
            <a:pPr algn="l"/>
            <a:endParaRPr lang="en-US" sz="1200" b="1" i="0" u="none" strike="noStrike" baseline="0">
              <a:solidFill>
                <a:srgbClr val="404040"/>
              </a:solidFill>
              <a:latin typeface="Libre Franklin" pitchFamily="2" charset="0"/>
            </a:endParaRPr>
          </a:p>
          <a:p>
            <a:pPr algn="l"/>
            <a:r>
              <a:rPr lang="es-US" sz="900" b="0" i="0" strike="noStrike" cap="none" spc="0" baseline="0">
                <a:solidFill>
                  <a:srgbClr val="004040"/>
                </a:solidFill>
                <a:effectLst/>
                <a:latin typeface="Libre Franklin"/>
                <a:ea typeface="Libre Franklin"/>
                <a:cs typeface="Libre Franklin"/>
              </a:rPr>
              <a:t>¡Alto! Subrayen el último problema que completaron.</a:t>
            </a:r>
          </a:p>
          <a:p>
            <a:pPr algn="l"/>
            <a:endParaRPr lang="en-US" sz="1200" b="0" i="0" u="none" strike="noStrike" baseline="0">
              <a:solidFill>
                <a:srgbClr val="004040"/>
              </a:solidFill>
              <a:latin typeface="Libre Franklin" pitchFamily="2" charset="0"/>
            </a:endParaRPr>
          </a:p>
          <a:p>
            <a:pPr algn="l"/>
            <a:r>
              <a:rPr lang="es-US" sz="900" b="0" i="0" strike="noStrike" cap="none" spc="0" baseline="0">
                <a:solidFill>
                  <a:srgbClr val="004040"/>
                </a:solidFill>
                <a:effectLst/>
                <a:latin typeface="Libre Franklin"/>
                <a:ea typeface="Libre Franklin"/>
                <a:cs typeface="Libre Franklin"/>
              </a:rPr>
              <a:t>Voy a leer las respuestas. A medida que las lea, digan “¡Sí!” y marquen su respuesta si la obtuvieron de la manera correcta.</a:t>
            </a:r>
          </a:p>
          <a:p>
            <a:pPr algn="l"/>
            <a:endParaRPr lang="en-US" sz="1200" b="0" i="0" u="none" strike="noStrike" baseline="0">
              <a:solidFill>
                <a:srgbClr val="004040"/>
              </a:solidFill>
              <a:latin typeface="Libre Franklin" pitchFamily="2" charset="0"/>
            </a:endParaRPr>
          </a:p>
          <a:p>
            <a:pPr algn="l"/>
            <a:r>
              <a:rPr lang="es-US" sz="900" b="1" i="0" strike="noStrike" cap="none" spc="0" baseline="0">
                <a:solidFill>
                  <a:srgbClr val="404040"/>
                </a:solidFill>
                <a:effectLst/>
                <a:latin typeface="Libre Franklin"/>
                <a:ea typeface="Libre Franklin"/>
                <a:cs typeface="Libre Franklin"/>
              </a:rPr>
              <a:t>[Lea las respuestas de la Práctica veloz A de forma rápida y enérgica].</a:t>
            </a:r>
          </a:p>
          <a:p>
            <a:pPr algn="l"/>
            <a:endParaRPr lang="en-US" sz="1200" b="1" i="0" u="none" strike="noStrike" baseline="0">
              <a:solidFill>
                <a:srgbClr val="404040"/>
              </a:solidFill>
              <a:latin typeface="Libre Franklin" pitchFamily="2" charset="0"/>
            </a:endParaRPr>
          </a:p>
          <a:p>
            <a:pPr algn="l"/>
            <a:r>
              <a:rPr lang="es-US" sz="900" b="0" i="0" strike="noStrike" cap="none" spc="0" baseline="0">
                <a:solidFill>
                  <a:srgbClr val="004040"/>
                </a:solidFill>
                <a:effectLst/>
                <a:latin typeface="Libre Franklin"/>
                <a:ea typeface="Libre Franklin"/>
                <a:cs typeface="Libre Franklin"/>
              </a:rPr>
              <a:t>Cuenten cuántas respuestas correctas obtuvieron y escriban el número en la parte de arriba de la hoja. Ese es su objetivo personal para la Práctica veloz B.</a:t>
            </a:r>
          </a:p>
          <a:p>
            <a:pPr algn="l"/>
            <a:endParaRPr lang="en-US" sz="1200" b="0" i="0" u="none" strike="noStrike" baseline="0">
              <a:solidFill>
                <a:srgbClr val="004040"/>
              </a:solidFill>
              <a:latin typeface="Libre Franklin" pitchFamily="2" charset="0"/>
            </a:endParaRPr>
          </a:p>
          <a:p>
            <a:pPr algn="l"/>
            <a:r>
              <a:rPr lang="es-US" sz="900" b="1" i="0" strike="noStrike" cap="none" spc="0" baseline="0">
                <a:solidFill>
                  <a:srgbClr val="404040"/>
                </a:solidFill>
                <a:effectLst/>
                <a:latin typeface="Libre Franklin"/>
                <a:ea typeface="Libre Franklin"/>
                <a:cs typeface="Libre Franklin"/>
              </a:rPr>
              <a:t>[Celebre el esfuerzo y el éxito de sus estudiantes].</a:t>
            </a:r>
          </a:p>
          <a:p>
            <a:pPr algn="l"/>
            <a:endParaRPr lang="en-US" sz="1200" b="1" i="0" u="none" strike="noStrike" baseline="0">
              <a:solidFill>
                <a:srgbClr val="404040"/>
              </a:solidFill>
              <a:latin typeface="Libre Franklin" pitchFamily="2" charset="0"/>
            </a:endParaRPr>
          </a:p>
          <a:p>
            <a:pPr algn="l"/>
            <a:r>
              <a:rPr lang="es-US" sz="900" b="1" i="0" strike="noStrike" cap="none" spc="0" baseline="0">
                <a:solidFill>
                  <a:srgbClr val="404040"/>
                </a:solidFill>
                <a:effectLst/>
                <a:latin typeface="Libre Franklin"/>
                <a:ea typeface="Libre Franklin"/>
                <a:cs typeface="Libre Franklin"/>
              </a:rPr>
              <a:t>[Dé alrededor de 2 minutos para que analicen y conversen acerca de los patrones de la Práctica veloz A.]</a:t>
            </a:r>
          </a:p>
          <a:p>
            <a:pPr algn="l"/>
            <a:endParaRPr lang="en-US" sz="1200" b="1" i="0" u="none" strike="noStrike" baseline="0">
              <a:solidFill>
                <a:srgbClr val="404040"/>
              </a:solidFill>
              <a:latin typeface="Libre Franklin" pitchFamily="2" charset="0"/>
            </a:endParaRPr>
          </a:p>
          <a:p>
            <a:pPr algn="l"/>
            <a:r>
              <a:rPr lang="es-US" sz="900" b="1" i="0" strike="noStrike" cap="none" spc="0" baseline="0">
                <a:solidFill>
                  <a:srgbClr val="404040"/>
                </a:solidFill>
                <a:effectLst/>
                <a:latin typeface="Libre Franklin"/>
                <a:ea typeface="Libre Franklin"/>
                <a:cs typeface="Libre Franklin"/>
              </a:rPr>
              <a:t>[Guíe a la clase en una actividad de conteo de ritmo rápido y otra de ritmo lento, cada una acompañada de un estiramiento o movimiento físico].</a:t>
            </a:r>
          </a:p>
          <a:p>
            <a:pPr algn="l"/>
            <a:endParaRPr lang="en-US" sz="1200" b="0" i="0" u="none" strike="noStrike" baseline="0">
              <a:solidFill>
                <a:srgbClr val="404040"/>
              </a:solidFill>
              <a:latin typeface="Libre Franklin" pitchFamily="2" charset="0"/>
            </a:endParaRPr>
          </a:p>
          <a:p>
            <a:pPr algn="l"/>
            <a:r>
              <a:rPr lang="es-US" sz="900" b="0" i="0" strike="noStrike" cap="none" spc="0" baseline="0">
                <a:solidFill>
                  <a:srgbClr val="004040"/>
                </a:solidFill>
                <a:effectLst/>
                <a:latin typeface="Libre Franklin"/>
                <a:ea typeface="Libre Franklin"/>
                <a:cs typeface="Libre Franklin"/>
              </a:rPr>
              <a:t>Señalen el número correcto que obtuvieron en la Práctica veloz A. Recuerden que este es su objetivo personal para la Práctica veloz B.</a:t>
            </a:r>
            <a:endParaRPr lang="en-US" sz="1200" b="0">
              <a:latin typeface="Libre Franklin" pitchFamily="2" charset="0"/>
            </a:endParaRPr>
          </a:p>
          <a:p>
            <a:endParaRPr b="1" i="0">
              <a:latin typeface="Libre Franklin"/>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1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noProof="0">
              <a:effectLst/>
              <a:latin typeface="Libre Franklin" pitchFamily="2" charset="0"/>
              <a:ea typeface="Arial" panose="020B0604020202020204" pitchFamily="34" charset="0"/>
            </a:endParaRPr>
          </a:p>
          <a:p>
            <a:pPr algn="l"/>
            <a:r>
              <a:rPr lang="es-US" sz="1100" b="1" i="0" strike="noStrike" cap="none" spc="0" baseline="0">
                <a:solidFill>
                  <a:srgbClr val="404040"/>
                </a:solidFill>
                <a:effectLst/>
                <a:latin typeface="Libre Franklin"/>
                <a:ea typeface="Libre Franklin"/>
                <a:cs typeface="Libre Franklin"/>
              </a:rPr>
              <a:t>[Pida a sus estudiantes que vayan a la Práctica veloz B.]</a:t>
            </a:r>
          </a:p>
          <a:p>
            <a:pPr algn="l"/>
            <a:endParaRPr lang="en-US" sz="1200" b="0" i="0" u="none" strike="noStrike" baseline="0">
              <a:solidFill>
                <a:srgbClr val="404040"/>
              </a:solidFill>
              <a:latin typeface="Libre Franklin" pitchFamily="2" charset="0"/>
            </a:endParaRPr>
          </a:p>
          <a:p>
            <a:pPr algn="l"/>
            <a:r>
              <a:rPr lang="es-US" sz="1100" b="0" i="0" strike="noStrike" cap="none" spc="0" baseline="0">
                <a:solidFill>
                  <a:srgbClr val="004040"/>
                </a:solidFill>
                <a:effectLst/>
                <a:latin typeface="Libre Franklin"/>
                <a:ea typeface="Libre Franklin"/>
                <a:cs typeface="Libre Franklin"/>
              </a:rPr>
              <a:t>En sus marcas. Prepárense. ¡A mejorar!</a:t>
            </a:r>
          </a:p>
          <a:p>
            <a:pPr algn="l"/>
            <a:endParaRPr lang="en-US" sz="1200" b="0" i="0" u="none" strike="noStrike" baseline="0">
              <a:solidFill>
                <a:srgbClr val="004040"/>
              </a:solidFill>
              <a:latin typeface="Libre Franklin" pitchFamily="2" charset="0"/>
            </a:endParaRPr>
          </a:p>
          <a:p>
            <a:pPr algn="l"/>
            <a:r>
              <a:rPr lang="es-US" sz="1100" b="1" i="0" strike="noStrike" cap="none" spc="0" baseline="0">
                <a:solidFill>
                  <a:srgbClr val="404040"/>
                </a:solidFill>
                <a:effectLst/>
                <a:latin typeface="Libre Franklin"/>
                <a:ea typeface="Libre Franklin"/>
                <a:cs typeface="Libre Franklin"/>
              </a:rPr>
              <a:t>[Dé 1 minuto para completar la Práctica veloz B].</a:t>
            </a:r>
          </a:p>
          <a:p>
            <a:pPr algn="l"/>
            <a:endParaRPr lang="en-US" sz="1200" b="1" i="0" u="none" strike="noStrike" baseline="0">
              <a:solidFill>
                <a:srgbClr val="404040"/>
              </a:solidFill>
              <a:latin typeface="Libre Franklin" pitchFamily="2" charset="0"/>
            </a:endParaRPr>
          </a:p>
          <a:p>
            <a:pPr algn="l"/>
            <a:r>
              <a:rPr lang="es-US" sz="1100" b="0" i="0" strike="noStrike" cap="none" spc="0" baseline="0">
                <a:solidFill>
                  <a:srgbClr val="004040"/>
                </a:solidFill>
                <a:effectLst/>
                <a:latin typeface="Libre Franklin"/>
                <a:ea typeface="Libre Franklin"/>
                <a:cs typeface="Libre Franklin"/>
              </a:rPr>
              <a:t>¡Alto! Subrayen el último problema que completaron.</a:t>
            </a:r>
          </a:p>
          <a:p>
            <a:pPr algn="l"/>
            <a:endParaRPr lang="en-US" sz="1200" b="0" i="0" u="none" strike="noStrike" baseline="0">
              <a:solidFill>
                <a:srgbClr val="004040"/>
              </a:solidFill>
              <a:latin typeface="Libre Franklin" pitchFamily="2" charset="0"/>
            </a:endParaRPr>
          </a:p>
          <a:p>
            <a:pPr algn="l"/>
            <a:r>
              <a:rPr lang="es-US" sz="1100" b="0" i="0" strike="noStrike" cap="none" spc="0" baseline="0">
                <a:solidFill>
                  <a:srgbClr val="004040"/>
                </a:solidFill>
                <a:effectLst/>
                <a:latin typeface="Libre Franklin"/>
                <a:ea typeface="Libre Franklin"/>
                <a:cs typeface="Libre Franklin"/>
              </a:rPr>
              <a:t>Voy a leer las respuestas. A medida que las lea, digan “¡Sí!” y marquen su respuesta si la obtuvieron de la manera correcta.</a:t>
            </a:r>
          </a:p>
          <a:p>
            <a:pPr algn="l"/>
            <a:endParaRPr lang="en-US" sz="1200" b="0" i="0" u="none" strike="noStrike" baseline="0">
              <a:solidFill>
                <a:srgbClr val="004040"/>
              </a:solidFill>
              <a:latin typeface="Libre Franklin" pitchFamily="2" charset="0"/>
            </a:endParaRPr>
          </a:p>
          <a:p>
            <a:pPr algn="l"/>
            <a:r>
              <a:rPr lang="es-US" sz="1100" b="1" i="0" strike="noStrike" cap="none" spc="0" baseline="0">
                <a:solidFill>
                  <a:srgbClr val="404040"/>
                </a:solidFill>
                <a:effectLst/>
                <a:latin typeface="Libre Franklin"/>
                <a:ea typeface="Libre Franklin"/>
                <a:cs typeface="Libre Franklin"/>
              </a:rPr>
              <a:t>[Lea las respuestas de la Práctica veloz B de forma rápida y enérgica].</a:t>
            </a:r>
          </a:p>
          <a:p>
            <a:pPr algn="l"/>
            <a:endParaRPr lang="en-US" sz="1200" b="1" i="0" u="none" strike="noStrike" baseline="0">
              <a:solidFill>
                <a:srgbClr val="404040"/>
              </a:solidFill>
              <a:latin typeface="Libre Franklin" pitchFamily="2" charset="0"/>
            </a:endParaRPr>
          </a:p>
          <a:p>
            <a:pPr algn="l"/>
            <a:r>
              <a:rPr lang="es-US" sz="1100" b="0" i="0" strike="noStrike" cap="none" spc="0" baseline="0">
                <a:solidFill>
                  <a:srgbClr val="004040"/>
                </a:solidFill>
                <a:effectLst/>
                <a:latin typeface="Libre Franklin"/>
                <a:ea typeface="Libre Franklin"/>
                <a:cs typeface="Libre Franklin"/>
              </a:rPr>
              <a:t>Cuenten cuántas respuestas correctas obtuvieron y escriban el número en la parte de arriba de la hoja.</a:t>
            </a:r>
          </a:p>
          <a:p>
            <a:pPr algn="l"/>
            <a:endParaRPr lang="en-US" sz="1200" b="0" i="0" u="none" strike="noStrike" baseline="0">
              <a:solidFill>
                <a:srgbClr val="004040"/>
              </a:solidFill>
              <a:latin typeface="Libre Franklin" pitchFamily="2" charset="0"/>
            </a:endParaRPr>
          </a:p>
          <a:p>
            <a:pPr algn="l"/>
            <a:r>
              <a:rPr lang="es-US" sz="1100" b="0" i="0" strike="noStrike" cap="none" spc="0" baseline="0">
                <a:solidFill>
                  <a:srgbClr val="004040"/>
                </a:solidFill>
                <a:effectLst/>
                <a:latin typeface="Libre Franklin"/>
                <a:ea typeface="Libre Franklin"/>
                <a:cs typeface="Libre Franklin"/>
              </a:rPr>
              <a:t>Pónganse de pie si obtuvieron más respuestas correctas en la Práctica veloz B.</a:t>
            </a:r>
          </a:p>
          <a:p>
            <a:pPr algn="l"/>
            <a:endParaRPr lang="en-US" sz="1200" b="0" i="0" u="none" strike="noStrike" baseline="0">
              <a:solidFill>
                <a:srgbClr val="404040"/>
              </a:solidFill>
              <a:latin typeface="Libre Franklin" pitchFamily="2" charset="0"/>
            </a:endParaRPr>
          </a:p>
          <a:p>
            <a:pPr algn="l"/>
            <a:r>
              <a:rPr lang="es-US" sz="1100" b="1" i="0" strike="noStrike" cap="none" spc="0" baseline="0">
                <a:solidFill>
                  <a:srgbClr val="404040"/>
                </a:solidFill>
                <a:effectLst/>
                <a:latin typeface="Libre Franklin"/>
                <a:ea typeface="Libre Franklin"/>
                <a:cs typeface="Libre Franklin"/>
              </a:rPr>
              <a:t>[Celebre el progreso de sus estudiantes].</a:t>
            </a:r>
            <a:endParaRPr lang="en-US" b="1" i="0">
              <a:latin typeface="Libre Franklin"/>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[Cada vez que haga una pregunta, espere hasta que la mayor parte de la clase haya levantado la mano y, luego, dé la señal para que respondan].</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Levanten la mano cuando sepan la respuesta a cada pregunta. Esperen mi señal para decir la respuesta.</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Observen las unidades fraccionarias. ¿Hay unidades semejantes?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¿Están relacionadas las unidades?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fracción puede expresarse con otro nombre para que las unidades fraccionarias, o denominadores, sean iguales?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Expresen con otro nombre para formar unidades semejantes y hallar la suma. Muestra tu método.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[Dé tiempo a sus estudiantes para que trabajen.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método de muestra y la suma].</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0B0F539B-F1C1-4ADB-81D1-E7D98D4FA728}" type="slidenum">
              <a:rPr kumimoji="0" lang="en-IN"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ct val="0"/>
                </a:spcBef>
                <a:spcAft>
                  <a:spcPct val="0"/>
                </a:spcAft>
                <a:buClrTx/>
                <a:buSzTx/>
                <a:buFontTx/>
                <a:buNone/>
                <a:defRPr/>
              </a:pPr>
              <a:t>5</a:t>
            </a:fld>
            <a:endParaRPr kumimoji="0" lang="en-IN"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8131080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Observen las unidades fraccionarias. ¿Hay unidades semejantes?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¿Están relacionadas las unidades?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fracción puede expresarse con otro nombre para que las unidades fraccionarias, o denominadores, sean iguales?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Expresen con otro nombre para formar unidades semejantes y hallar la suma. Muestra tu método.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método de muestra y la suma].</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0B0F539B-F1C1-4ADB-81D1-E7D98D4FA728}" type="slidenum">
              <a:rPr kumimoji="0" lang="en-IN"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ct val="0"/>
                </a:spcBef>
                <a:spcAft>
                  <a:spcPct val="0"/>
                </a:spcAft>
                <a:buClrTx/>
                <a:buSzTx/>
                <a:buFontTx/>
                <a:buNone/>
                <a:defRPr/>
              </a:pPr>
              <a:t>6</a:t>
            </a:fld>
            <a:endParaRPr kumimoji="0" lang="en-IN"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753222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Observen las unidades fraccionarias. ¿Hay unidades semejantes?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¿Están relacionadas las unidades?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fracción puede expresarse con otro nombre para que las unidades fraccionarias, o denominadores, sean iguales?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Expresen con otro nombre para formar unidades semejantes y hallar la suma. Muestra tu método.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método de muestra y la suma].</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0B0F539B-F1C1-4ADB-81D1-E7D98D4FA728}" type="slidenum">
              <a:rPr kumimoji="0" lang="en-IN"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ct val="0"/>
                </a:spcBef>
                <a:spcAft>
                  <a:spcPct val="0"/>
                </a:spcAft>
                <a:buClrTx/>
                <a:buSzTx/>
                <a:buFontTx/>
                <a:buNone/>
                <a:defRPr/>
              </a:pPr>
              <a:t>7</a:t>
            </a:fld>
            <a:endParaRPr kumimoji="0" lang="en-IN"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69987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Observen las unidades fraccionarias. ¿Hay unidades semejantes?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¿Están relacionadas las unidades?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fracción puede expresarse con otro nombre para que las unidades fraccionarias, o denominadores, sean iguales?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Expresen con otro nombre para formar unidades semejantes y hallar la suma. Muestra tu método.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método de muestra y la suma].</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0B0F539B-F1C1-4ADB-81D1-E7D98D4FA728}" type="slidenum">
              <a:rPr kumimoji="0" lang="en-IN"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ct val="0"/>
                </a:spcBef>
                <a:spcAft>
                  <a:spcPct val="0"/>
                </a:spcAft>
                <a:buClrTx/>
                <a:buSzTx/>
                <a:buFontTx/>
                <a:buNone/>
                <a:defRPr/>
              </a:pPr>
              <a:t>8</a:t>
            </a:fld>
            <a:endParaRPr kumimoji="0" lang="en-IN"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1487831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[Pida a sus estudiantes que vayan al problema 1 en sus libros. Lea el problema a coro con la clase. Luego, haga la siguiente pregunta].</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observan acerca de los datos?</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la clase que complete los problemas 1(a) a (f) en parejas].</a:t>
            </a:r>
          </a:p>
          <a:p>
            <a:endParaRPr b="1">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[Pida a la clase que complete los problemas 1(a) a (f) en parejas].</a:t>
            </a:r>
          </a:p>
        </p:txBody>
      </p:sp>
      <p:sp>
        <p:nvSpPr>
          <p:cNvPr id="4" name="Slide Number Placeholder 3"/>
          <p:cNvSpPr>
            <a:spLocks noGrp="1"/>
          </p:cNvSpPr>
          <p:nvPr>
            <p:ph type="sldNum" sz="quarter" idx="10"/>
          </p:nvPr>
        </p:nvSpPr>
        <p:spPr/>
        <p:txBody>
          <a:bodyPr/>
          <a:lstStyle/>
          <a:p>
            <a:fld id="{6101C5E1-D8E9-464D-A93E-CE21651935A7}" type="slidenum">
              <a:rPr lang="en-US" smtClean="0"/>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[Pida a la clase que complete los problemas 1(a) a (f) en parejas].</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[Elija una o dos parejas de estudiantes para que compartan sus respuestas].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¿Pudieron hallar algunas respuestas más rápido que otras? ¿Cuáles?</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usar la rutina Pensar-Trabajar en parejas-Compartir para analizar por qué tardaron más en hallar algunas respuestas que otras al usar los datos presentados en un calendario].</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Los datos se pueden presentar de muchas formas y es importante considerar cuál es la mejor forma de presentarlos para que sean fáciles de leer, analizar y entender.</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[Presente el trabajo que van a hacer en el siguiente segmento para establecer una transición].</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Hoy, vamos a crear diagramas de puntos para representar datos.</a:t>
            </a:r>
            <a:endParaRPr>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r>
              <a:rPr lang="es-US" sz="600" b="1" i="0" strike="noStrike" cap="none" spc="0" baseline="0">
                <a:solidFill>
                  <a:srgbClr val="000000"/>
                </a:solidFill>
                <a:effectLst/>
                <a:latin typeface="Libre Franklin"/>
                <a:ea typeface="Libre Franklin"/>
                <a:cs typeface="Libre Franklin"/>
              </a:rPr>
              <a:t>[Pida a sus estudiantes que vayan al problema 1(g) y lean a coro el problema].</a:t>
            </a:r>
          </a:p>
          <a:p>
            <a:endParaRPr lang="en-US">
              <a:latin typeface="Libre Franklin" pitchFamily="2" charset="0"/>
            </a:endParaRPr>
          </a:p>
          <a:p>
            <a:r>
              <a:rPr lang="es-US" sz="600" b="0" i="0" strike="noStrike" cap="none" spc="0" baseline="0">
                <a:solidFill>
                  <a:srgbClr val="000000"/>
                </a:solidFill>
                <a:effectLst/>
                <a:latin typeface="Libre Franklin"/>
                <a:ea typeface="Libre Franklin"/>
                <a:cs typeface="Libre Franklin"/>
              </a:rPr>
              <a:t>Empecemos por crear una recta numérica para nuestro diagrama de puntos. ¿Cuál es la distancia más corta que caminó la Sra. Song?</a:t>
            </a:r>
          </a:p>
          <a:p>
            <a:endParaRPr lang="en-US">
              <a:latin typeface="Libre Franklin" pitchFamily="2" charset="0"/>
            </a:endParaRPr>
          </a:p>
          <a:p>
            <a:r>
              <a:rPr lang="es-US" sz="600" b="0" i="0" strike="noStrike" cap="none" spc="0" baseline="0">
                <a:solidFill>
                  <a:srgbClr val="000000"/>
                </a:solidFill>
                <a:effectLst/>
                <a:latin typeface="Libre Franklin"/>
                <a:ea typeface="Libre Franklin"/>
                <a:cs typeface="Libre Franklin"/>
              </a:rPr>
              <a:t>¿Cuál es la distancia más larga que caminó?</a:t>
            </a:r>
          </a:p>
          <a:p>
            <a:endParaRPr lang="en-US">
              <a:latin typeface="Libre Franklin" pitchFamily="2" charset="0"/>
            </a:endParaRPr>
          </a:p>
          <a:p>
            <a:r>
              <a:rPr lang="es-US" sz="600" b="0" i="0" strike="noStrike" cap="none" spc="0" baseline="0">
                <a:solidFill>
                  <a:srgbClr val="000000"/>
                </a:solidFill>
                <a:effectLst/>
                <a:latin typeface="Libre Franklin"/>
                <a:ea typeface="Libre Franklin"/>
                <a:cs typeface="Libre Franklin"/>
              </a:rPr>
              <a:t>¿Qué números enteros debemos usar para empezar y terminar la recta numérica de nuestro diagrama de puntos? ¿Por qué?</a:t>
            </a:r>
          </a:p>
          <a:p>
            <a:endParaRPr lang="en-US">
              <a:latin typeface="Libre Franklin" pitchFamily="2" charset="0"/>
            </a:endParaRPr>
          </a:p>
          <a:p>
            <a:r>
              <a:rPr lang="es-US" sz="600" b="0" i="0" strike="noStrike" cap="none" spc="0" baseline="0">
                <a:solidFill>
                  <a:srgbClr val="000000"/>
                </a:solidFill>
                <a:effectLst/>
                <a:latin typeface="Libre Franklin"/>
                <a:ea typeface="Libre Franklin"/>
                <a:cs typeface="Libre Franklin"/>
              </a:rPr>
              <a:t>Dado que los diagramas de puntos empiezan en </a:t>
            </a:r>
            <a:r>
              <a:rPr lang="es-US" sz="600" b="0" i="0" strike="noStrike" cap="none" spc="0" baseline="0">
                <a:solidFill>
                  <a:srgbClr val="000000"/>
                </a:solidFill>
                <a:effectLst/>
                <a:latin typeface="Cambria"/>
                <a:ea typeface="Cambria"/>
                <a:cs typeface="Cambria"/>
              </a:rPr>
              <a:t>0</a:t>
            </a:r>
            <a:r>
              <a:rPr lang="es-US" sz="600" b="0" i="0" strike="noStrike" cap="none" spc="0" baseline="0">
                <a:solidFill>
                  <a:srgbClr val="000000"/>
                </a:solidFill>
                <a:effectLst/>
                <a:latin typeface="Libre Franklin"/>
                <a:ea typeface="Libre Franklin"/>
                <a:cs typeface="Libre Franklin"/>
              </a:rPr>
              <a:t>, pero todos los datos están entre </a:t>
            </a:r>
            <a:r>
              <a:rPr lang="es-US" sz="600" b="0" i="0" strike="noStrike" cap="none" spc="0" baseline="0">
                <a:solidFill>
                  <a:srgbClr val="000000"/>
                </a:solidFill>
                <a:effectLst/>
                <a:latin typeface="Cambria"/>
                <a:ea typeface="Cambria"/>
                <a:cs typeface="Cambria"/>
              </a:rPr>
              <a:t>1</a:t>
            </a:r>
            <a:r>
              <a:rPr lang="es-US" sz="600" b="0" i="0" strike="noStrike" cap="none" spc="0" baseline="0">
                <a:solidFill>
                  <a:srgbClr val="000000"/>
                </a:solidFill>
                <a:effectLst/>
                <a:latin typeface="Libre Franklin"/>
                <a:ea typeface="Libre Franklin"/>
                <a:cs typeface="Libre Franklin"/>
              </a:rPr>
              <a:t> y </a:t>
            </a:r>
            <a:r>
              <a:rPr lang="es-US" sz="600" b="0" i="0" strike="noStrike" cap="none" spc="0" baseline="0">
                <a:solidFill>
                  <a:srgbClr val="000000"/>
                </a:solidFill>
                <a:effectLst/>
                <a:latin typeface="Cambria"/>
                <a:ea typeface="Cambria"/>
                <a:cs typeface="Cambria"/>
              </a:rPr>
              <a:t>3</a:t>
            </a:r>
            <a:r>
              <a:rPr lang="es-US" sz="600" b="0" i="0" strike="noStrike" cap="none" spc="0" baseline="0">
                <a:solidFill>
                  <a:srgbClr val="000000"/>
                </a:solidFill>
                <a:effectLst/>
                <a:latin typeface="Libre Franklin"/>
                <a:ea typeface="Libre Franklin"/>
                <a:cs typeface="Libre Franklin"/>
              </a:rPr>
              <a:t>, nuestra recta numérica empieza con una barra doble que indica un salto en la recta numérica. De esa manera, no hace falta que hagamos el intervalo entre </a:t>
            </a:r>
            <a:r>
              <a:rPr lang="es-US" sz="600" b="0" i="0" strike="noStrike" cap="none" spc="0" baseline="0">
                <a:solidFill>
                  <a:srgbClr val="000000"/>
                </a:solidFill>
                <a:effectLst/>
                <a:latin typeface="Cambria"/>
                <a:ea typeface="Cambria"/>
                <a:cs typeface="Cambria"/>
              </a:rPr>
              <a:t>0</a:t>
            </a:r>
            <a:r>
              <a:rPr lang="es-US" sz="600" b="0" i="0" strike="noStrike" cap="none" spc="0" baseline="0">
                <a:solidFill>
                  <a:srgbClr val="000000"/>
                </a:solidFill>
                <a:effectLst/>
                <a:latin typeface="Libre Franklin"/>
                <a:ea typeface="Libre Franklin"/>
                <a:cs typeface="Libre Franklin"/>
              </a:rPr>
              <a:t> y </a:t>
            </a:r>
            <a:r>
              <a:rPr lang="es-US" sz="600" b="0" i="0" strike="noStrike" cap="none" spc="0" baseline="0">
                <a:solidFill>
                  <a:srgbClr val="000000"/>
                </a:solidFill>
                <a:effectLst/>
                <a:latin typeface="Cambria"/>
                <a:ea typeface="Cambria"/>
                <a:cs typeface="Cambria"/>
              </a:rPr>
              <a:t>1</a:t>
            </a:r>
            <a:r>
              <a:rPr lang="es-US" sz="600" b="0" i="0" strike="noStrike" cap="none" spc="0" baseline="0">
                <a:solidFill>
                  <a:srgbClr val="000000"/>
                </a:solidFill>
                <a:effectLst/>
                <a:latin typeface="Libre Franklin"/>
                <a:ea typeface="Libre Franklin"/>
                <a:cs typeface="Libre Franklin"/>
              </a:rPr>
              <a:t> igual a los otros intervalos.</a:t>
            </a:r>
          </a:p>
          <a:p>
            <a:endParaRPr lang="en-US">
              <a:latin typeface="Libre Franklin" pitchFamily="2" charset="0"/>
            </a:endParaRPr>
          </a:p>
          <a:p>
            <a:r>
              <a:rPr lang="es-US" sz="600" b="1" i="0" strike="noStrike" cap="none" spc="0" baseline="0">
                <a:solidFill>
                  <a:srgbClr val="000000"/>
                </a:solidFill>
                <a:effectLst/>
                <a:latin typeface="Libre Franklin"/>
                <a:ea typeface="Libre Franklin"/>
                <a:cs typeface="Libre Franklin"/>
              </a:rPr>
              <a:t>[Dibuje y rotule marcas de graduación para representar </a:t>
            </a:r>
            <a:r>
              <a:rPr lang="es-US" sz="600" b="1" i="0" strike="noStrike" cap="none" spc="0" baseline="0">
                <a:solidFill>
                  <a:srgbClr val="000000"/>
                </a:solidFill>
                <a:effectLst/>
                <a:latin typeface="Cambria"/>
                <a:ea typeface="Cambria"/>
                <a:cs typeface="Cambria"/>
              </a:rPr>
              <a:t>1</a:t>
            </a:r>
            <a:r>
              <a:rPr lang="es-US" sz="600" b="1" i="0" strike="noStrike" cap="none" spc="0" baseline="0">
                <a:solidFill>
                  <a:srgbClr val="000000"/>
                </a:solidFill>
                <a:effectLst/>
                <a:latin typeface="Libre Franklin"/>
                <a:ea typeface="Libre Franklin"/>
                <a:cs typeface="Libre Franklin"/>
              </a:rPr>
              <a:t>, </a:t>
            </a:r>
            <a:r>
              <a:rPr lang="es-US" sz="600" b="1" i="0" strike="noStrike" cap="none" spc="0" baseline="0">
                <a:solidFill>
                  <a:srgbClr val="000000"/>
                </a:solidFill>
                <a:effectLst/>
                <a:latin typeface="Cambria"/>
                <a:ea typeface="Cambria"/>
                <a:cs typeface="Cambria"/>
              </a:rPr>
              <a:t>2</a:t>
            </a:r>
            <a:r>
              <a:rPr lang="es-US" sz="600" b="1" i="0" strike="noStrike" cap="none" spc="0" baseline="0">
                <a:solidFill>
                  <a:srgbClr val="000000"/>
                </a:solidFill>
                <a:effectLst/>
                <a:latin typeface="Libre Franklin"/>
                <a:ea typeface="Libre Franklin"/>
                <a:cs typeface="Libre Franklin"/>
              </a:rPr>
              <a:t> y </a:t>
            </a:r>
            <a:r>
              <a:rPr lang="es-US" sz="600" b="1" i="0" strike="noStrike" cap="none" spc="0" baseline="0">
                <a:solidFill>
                  <a:srgbClr val="000000"/>
                </a:solidFill>
                <a:effectLst/>
                <a:latin typeface="Cambria"/>
                <a:ea typeface="Cambria"/>
                <a:cs typeface="Cambria"/>
              </a:rPr>
              <a:t>3</a:t>
            </a:r>
            <a:r>
              <a:rPr lang="es-US" sz="600" b="1" i="0" strike="noStrike" cap="none" spc="0" baseline="0">
                <a:solidFill>
                  <a:srgbClr val="000000"/>
                </a:solidFill>
                <a:effectLst/>
                <a:latin typeface="Libre Franklin"/>
                <a:ea typeface="Libre Franklin"/>
                <a:cs typeface="Libre Franklin"/>
              </a:rPr>
              <a:t>. Pida a la clase que haga lo mismo].</a:t>
            </a:r>
          </a:p>
          <a:p>
            <a:endParaRPr lang="en-US" sz="1200">
              <a:latin typeface="Libre Franklin" pitchFamily="2" charset="0"/>
            </a:endParaRPr>
          </a:p>
          <a:p>
            <a:r>
              <a:rPr lang="es-US" sz="600" b="0" i="0" strike="noStrike" cap="none" spc="0" baseline="0">
                <a:solidFill>
                  <a:srgbClr val="000000"/>
                </a:solidFill>
                <a:effectLst/>
                <a:latin typeface="Libre Franklin"/>
                <a:ea typeface="Libre Franklin"/>
                <a:cs typeface="Libre Franklin"/>
              </a:rPr>
              <a:t>¿En qué longitud del intervalo, o unidad, debemos dividir cada número entero? ¿Por qué?</a:t>
            </a:r>
          </a:p>
          <a:p>
            <a:endParaRPr lang="en-US" sz="1200">
              <a:latin typeface="Libre Franklin" pitchFamily="2" charset="0"/>
            </a:endParaRPr>
          </a:p>
          <a:p>
            <a:r>
              <a:rPr lang="es-US" sz="600" b="0" i="0" strike="noStrike" cap="none" spc="0" baseline="0">
                <a:solidFill>
                  <a:srgbClr val="000000"/>
                </a:solidFill>
                <a:effectLst/>
                <a:latin typeface="Libre Franklin"/>
                <a:ea typeface="Libre Franklin"/>
                <a:cs typeface="Libre Franklin"/>
              </a:rPr>
              <a:t>¿Entre qué unidad fraccionaria más grande podemos dividir cada número entero primero para formar octavos?</a:t>
            </a:r>
          </a:p>
          <a:p>
            <a:endParaRPr lang="en-US" sz="1200">
              <a:latin typeface="Libre Franklin" pitchFamily="2" charset="0"/>
            </a:endParaRPr>
          </a:p>
          <a:p>
            <a:r>
              <a:rPr lang="es-US" sz="600" b="1" i="0" strike="noStrike" cap="none" spc="0" baseline="0">
                <a:solidFill>
                  <a:srgbClr val="000000"/>
                </a:solidFill>
                <a:effectLst/>
                <a:latin typeface="Libre Franklin"/>
                <a:ea typeface="Libre Franklin"/>
                <a:cs typeface="Libre Franklin"/>
              </a:rPr>
              <a:t>[Divida cada intervalo de número entero en octavos y rotule cada marca de graduación con un número mixto]. Pida a sus estudiantes que hagan lo mismo].</a:t>
            </a:r>
          </a:p>
          <a:p>
            <a:endParaRPr lang="en-US" sz="1200">
              <a:latin typeface="Libre Franklin" pitchFamily="2" charset="0"/>
            </a:endParaRPr>
          </a:p>
          <a:p>
            <a:r>
              <a:rPr lang="es-US" sz="600" b="0" i="0" strike="noStrike" cap="none" spc="0" baseline="0">
                <a:solidFill>
                  <a:srgbClr val="000000"/>
                </a:solidFill>
                <a:effectLst/>
                <a:latin typeface="Libre Franklin"/>
                <a:ea typeface="Libre Franklin"/>
                <a:cs typeface="Libre Franklin"/>
              </a:rPr>
              <a:t>Tenemos que representar cada dato con una X. ¿Cuántas X habrá en nuestro diagrama de puntos? ¿Por qué?</a:t>
            </a:r>
          </a:p>
          <a:p>
            <a:endParaRPr lang="en-US" sz="1200">
              <a:latin typeface="Libre Franklin" pitchFamily="2" charset="0"/>
            </a:endParaRPr>
          </a:p>
          <a:p>
            <a:r>
              <a:rPr lang="es-US" sz="600" b="1" i="0" strike="noStrike" cap="none" spc="0" baseline="0">
                <a:solidFill>
                  <a:srgbClr val="000000"/>
                </a:solidFill>
                <a:effectLst/>
                <a:latin typeface="Libre Franklin"/>
                <a:ea typeface="Libre Franklin"/>
                <a:cs typeface="Libre Franklin"/>
              </a:rPr>
              <a:t>[Invite a la clase a marcar los datos del calendario en el diagrama de puntos].</a:t>
            </a:r>
          </a:p>
          <a:p>
            <a:endParaRPr lang="en-US" sz="1200" b="1">
              <a:latin typeface="Libre Franklin" pitchFamily="2" charset="0"/>
            </a:endParaRPr>
          </a:p>
          <a:p>
            <a:r>
              <a:rPr lang="es-US" sz="600" b="1" i="0" strike="noStrike" cap="none" spc="0" baseline="0">
                <a:solidFill>
                  <a:srgbClr val="000000"/>
                </a:solidFill>
                <a:effectLst/>
                <a:latin typeface="Libre Franklin"/>
                <a:ea typeface="Libre Franklin"/>
                <a:cs typeface="Libre Franklin"/>
              </a:rPr>
              <a:t>[Cuando la clase haya terminado, señale la recta numérica mientras hace las siguientes preguntas].</a:t>
            </a:r>
          </a:p>
          <a:p>
            <a:endParaRPr lang="en-US" sz="1200">
              <a:latin typeface="Libre Franklin" pitchFamily="2" charset="0"/>
            </a:endParaRPr>
          </a:p>
          <a:p>
            <a:r>
              <a:rPr lang="es-US" sz="600" b="0" i="0" strike="noStrike" cap="none" spc="0" baseline="0">
                <a:solidFill>
                  <a:srgbClr val="000000"/>
                </a:solidFill>
                <a:effectLst/>
                <a:latin typeface="Libre Franklin"/>
                <a:ea typeface="Libre Franklin"/>
                <a:cs typeface="Libre Franklin"/>
              </a:rPr>
              <a:t>¿Qué representan los números en nuestra recta numérica?</a:t>
            </a:r>
          </a:p>
          <a:p>
            <a:endParaRPr lang="en-US" sz="1200">
              <a:latin typeface="Libre Franklin" pitchFamily="2" charset="0"/>
            </a:endParaRPr>
          </a:p>
          <a:p>
            <a:r>
              <a:rPr lang="es-US" sz="600" b="0" i="0" strike="noStrike" cap="none" spc="0" baseline="0">
                <a:solidFill>
                  <a:srgbClr val="000000"/>
                </a:solidFill>
                <a:effectLst/>
                <a:latin typeface="Libre Franklin"/>
                <a:ea typeface="Libre Franklin"/>
                <a:cs typeface="Libre Franklin"/>
              </a:rPr>
              <a:t>¿Cómo podemos mostrar esa información en el diagrama de puntos?</a:t>
            </a:r>
          </a:p>
          <a:p>
            <a:endParaRPr lang="en-US" sz="1200">
              <a:latin typeface="Libre Franklin" pitchFamily="2" charset="0"/>
            </a:endParaRPr>
          </a:p>
          <a:p>
            <a:r>
              <a:rPr lang="es-US" sz="600" b="1" i="0" strike="noStrike" cap="none" spc="0" baseline="0">
                <a:solidFill>
                  <a:srgbClr val="000000"/>
                </a:solidFill>
                <a:effectLst/>
                <a:latin typeface="Libre Franklin"/>
                <a:ea typeface="Libre Franklin"/>
                <a:cs typeface="Libre Franklin"/>
              </a:rPr>
              <a:t>[Escriba </a:t>
            </a:r>
            <a:r>
              <a:rPr lang="es-US" sz="600" b="1" i="1" strike="noStrike" cap="none" spc="0" baseline="0">
                <a:solidFill>
                  <a:srgbClr val="000000"/>
                </a:solidFill>
                <a:effectLst/>
                <a:latin typeface="Libre Franklin"/>
                <a:ea typeface="Libre Franklin"/>
                <a:cs typeface="Libre Franklin"/>
              </a:rPr>
              <a:t>Distancia</a:t>
            </a:r>
            <a:r>
              <a:rPr lang="es-US" sz="600" b="1" i="0" strike="noStrike" cap="none" spc="0" baseline="0">
                <a:solidFill>
                  <a:srgbClr val="000000"/>
                </a:solidFill>
                <a:effectLst/>
                <a:latin typeface="Libre Franklin"/>
                <a:ea typeface="Libre Franklin"/>
                <a:cs typeface="Libre Franklin"/>
              </a:rPr>
              <a:t> </a:t>
            </a:r>
            <a:r>
              <a:rPr lang="es-US" sz="600" b="1" i="1" strike="noStrike" cap="none" spc="0" baseline="0">
                <a:solidFill>
                  <a:srgbClr val="000000"/>
                </a:solidFill>
                <a:effectLst/>
                <a:latin typeface="Libre Franklin"/>
                <a:ea typeface="Libre Franklin"/>
                <a:cs typeface="Libre Franklin"/>
              </a:rPr>
              <a:t>(millas)</a:t>
            </a:r>
            <a:r>
              <a:rPr lang="es-US" sz="600" b="1" i="0" strike="noStrike" cap="none" spc="0" baseline="0">
                <a:solidFill>
                  <a:srgbClr val="000000"/>
                </a:solidFill>
                <a:effectLst/>
                <a:latin typeface="Libre Franklin"/>
                <a:ea typeface="Libre Franklin"/>
                <a:cs typeface="Libre Franklin"/>
              </a:rPr>
              <a:t> debajo del diagrama de puntos y pida a sus estudiantes que hagan lo mismo].</a:t>
            </a:r>
          </a:p>
          <a:p>
            <a:endParaRPr lang="en-US" sz="1200">
              <a:latin typeface="Libre Franklin" pitchFamily="2" charset="0"/>
            </a:endParaRPr>
          </a:p>
          <a:p>
            <a:r>
              <a:rPr lang="es-US" sz="600" b="0" i="0" strike="noStrike" cap="none" spc="0" baseline="0">
                <a:solidFill>
                  <a:srgbClr val="000000"/>
                </a:solidFill>
                <a:effectLst/>
                <a:latin typeface="Libre Franklin"/>
                <a:ea typeface="Libre Franklin"/>
                <a:cs typeface="Libre Franklin"/>
              </a:rPr>
              <a:t>¿Necesitamos rotular algo más en nuestro diagrama de puntos? Si alguien mira nuestro diagrama de puntos, ¿entendería lo que representa nuestro conjunto de datos?</a:t>
            </a:r>
          </a:p>
          <a:p>
            <a:endParaRPr lang="en-US" sz="1200">
              <a:latin typeface="Libre Franklin" pitchFamily="2" charset="0"/>
            </a:endParaRPr>
          </a:p>
          <a:p>
            <a:r>
              <a:rPr lang="es-US" sz="600" b="0" i="0" strike="noStrike" cap="none" spc="0" baseline="0">
                <a:solidFill>
                  <a:srgbClr val="000000"/>
                </a:solidFill>
                <a:effectLst/>
                <a:latin typeface="Libre Franklin"/>
                <a:ea typeface="Libre Franklin"/>
                <a:cs typeface="Libre Franklin"/>
              </a:rPr>
              <a:t>Escribamos un título para nuestro diagrama de puntos para mostrar que las distancias representadas por los datos son las distancias que caminó la Sra. Song.</a:t>
            </a:r>
          </a:p>
          <a:p>
            <a:endParaRPr lang="en-US" sz="1200">
              <a:latin typeface="Libre Franklin" pitchFamily="2" charset="0"/>
            </a:endParaRPr>
          </a:p>
          <a:p>
            <a:r>
              <a:rPr lang="es-US" sz="600" b="1" i="0" strike="noStrike" cap="none" spc="0" baseline="0">
                <a:solidFill>
                  <a:srgbClr val="000000"/>
                </a:solidFill>
                <a:effectLst/>
                <a:latin typeface="Libre Franklin"/>
                <a:ea typeface="Libre Franklin"/>
                <a:cs typeface="Libre Franklin"/>
              </a:rPr>
              <a:t>[Escriba </a:t>
            </a:r>
            <a:r>
              <a:rPr lang="es-US" sz="600" b="1" i="1" strike="noStrike" cap="none" spc="0" baseline="0">
                <a:solidFill>
                  <a:srgbClr val="000000"/>
                </a:solidFill>
                <a:effectLst/>
                <a:latin typeface="Libre Franklin"/>
                <a:ea typeface="Libre Franklin"/>
                <a:cs typeface="Libre Franklin"/>
              </a:rPr>
              <a:t>Distancias que caminó la Sra. Song </a:t>
            </a:r>
            <a:r>
              <a:rPr lang="es-US" sz="600" b="1" i="0" strike="noStrike" cap="none" spc="0" baseline="0">
                <a:solidFill>
                  <a:srgbClr val="000000"/>
                </a:solidFill>
                <a:effectLst/>
                <a:latin typeface="Libre Franklin"/>
                <a:ea typeface="Libre Franklin"/>
                <a:cs typeface="Libre Franklin"/>
              </a:rPr>
              <a:t>sobre el diagrama de puntos y pida a sus estudiantes que hagan lo mismo].</a:t>
            </a:r>
          </a:p>
          <a:p>
            <a:endParaRPr lang="en-US" sz="1200" b="1">
              <a:latin typeface="Libre Franklin" pitchFamily="2" charset="0"/>
            </a:endParaRPr>
          </a:p>
          <a:p>
            <a:r>
              <a:rPr lang="es-US" sz="600" b="1" i="0" strike="noStrike" cap="none" spc="0" baseline="0">
                <a:solidFill>
                  <a:srgbClr val="000000"/>
                </a:solidFill>
                <a:effectLst/>
                <a:latin typeface="Libre Franklin"/>
                <a:ea typeface="Libre Franklin"/>
                <a:cs typeface="Libre Franklin"/>
              </a:rPr>
              <a:t>[</a:t>
            </a:r>
            <a:r>
              <a:rPr lang="es-US" sz="900" b="1" i="0" strike="noStrike" cap="none" spc="0" baseline="0">
                <a:solidFill>
                  <a:srgbClr val="000000"/>
                </a:solidFill>
                <a:effectLst/>
                <a:latin typeface="Libre Franklin"/>
                <a:ea typeface="Libre Franklin"/>
                <a:cs typeface="Libre Franklin"/>
              </a:rPr>
              <a:t>Considere hacer las siguientes preguntas</a:t>
            </a:r>
            <a:r>
              <a:rPr lang="es-US" sz="600" b="1" i="0" strike="noStrike" cap="none" spc="0" baseline="0">
                <a:solidFill>
                  <a:srgbClr val="000000"/>
                </a:solidFill>
                <a:effectLst/>
                <a:latin typeface="Libre Franklin"/>
                <a:ea typeface="Libre Franklin"/>
                <a:cs typeface="Libre Franklin"/>
              </a:rPr>
              <a:t>:</a:t>
            </a:r>
          </a:p>
          <a:p>
            <a:endParaRPr lang="en-US" sz="1200" b="1">
              <a:latin typeface="Libre Franklin" pitchFamily="2" charset="0"/>
            </a:endParaRPr>
          </a:p>
          <a:p>
            <a:pPr marL="171450" indent="-171450">
              <a:buFont typeface="Arial" panose="020B0604020202020204" pitchFamily="34" charset="0"/>
              <a:buChar char="•"/>
            </a:pPr>
            <a:r>
              <a:rPr lang="es-US" sz="600" b="1" i="0" strike="noStrike" cap="none" spc="0" baseline="0">
                <a:solidFill>
                  <a:srgbClr val="000000"/>
                </a:solidFill>
                <a:effectLst/>
                <a:latin typeface="Libre Franklin"/>
                <a:ea typeface="Libre Franklin"/>
                <a:cs typeface="Libre Franklin"/>
              </a:rPr>
              <a:t>¿Qué detalles es importante tener en cuenta cuando determinan la longitud del intervalo de un diagrama de puntos?</a:t>
            </a:r>
          </a:p>
          <a:p>
            <a:pPr marL="171450" indent="-171450">
              <a:buFont typeface="Arial" panose="020B0604020202020204" pitchFamily="34" charset="0"/>
              <a:buChar char="•"/>
            </a:pPr>
            <a:r>
              <a:rPr lang="es-US" sz="600" b="1" i="0" strike="noStrike" cap="none" spc="0" baseline="0">
                <a:solidFill>
                  <a:srgbClr val="000000"/>
                </a:solidFill>
                <a:effectLst/>
                <a:latin typeface="Libre Franklin"/>
                <a:ea typeface="Libre Franklin"/>
                <a:cs typeface="Libre Franklin"/>
              </a:rPr>
              <a:t>Cuando marcan datos en un diagrama de puntos, ¿con qué pasos hay que tener más cuidado? ¿Por qué?]</a:t>
            </a:r>
          </a:p>
          <a:p>
            <a:endParaRPr>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FD96E3-95DD-8ECF-93D9-305DA68064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58D75B-BE93-8F35-7A33-4F975F873D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5D77EC-57ED-6F7E-F2AC-93E9CE36AA83}"/>
              </a:ext>
            </a:extLst>
          </p:cNvPr>
          <p:cNvSpPr>
            <a:spLocks noGrp="1"/>
          </p:cNvSpPr>
          <p:nvPr>
            <p:ph type="body" idx="1"/>
          </p:nvPr>
        </p:nvSpPr>
        <p:spPr/>
        <p:txBody>
          <a:bodyPr>
            <a:norm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1D1C1D"/>
                </a:solidFill>
                <a:effectLst/>
                <a:latin typeface="Libre Franklin"/>
                <a:ea typeface="Libre Franklin"/>
                <a:cs typeface="Libre Franklin"/>
              </a:rPr>
              <a:t>[Haga clic en el nombre de la actividad interactiva en la diapositiva para acceder a la actividad digital interactiva].</a:t>
            </a:r>
            <a:endParaRPr lang="en-US" sz="1200" u="none" strike="noStrike">
              <a:effectLst/>
              <a:latin typeface="Libre Franklin" pitchFamily="2" charset="0"/>
              <a:ea typeface="Arial" panose="020B0604020202020204" pitchFamily="34" charset="0"/>
            </a:endParaRPr>
          </a:p>
          <a:p>
            <a:endParaRPr lang="en-US" sz="1200">
              <a:latin typeface="Libre Franklin" pitchFamily="2" charset="0"/>
            </a:endParaRPr>
          </a:p>
        </p:txBody>
      </p:sp>
      <p:sp>
        <p:nvSpPr>
          <p:cNvPr id="4" name="Slide Number Placeholder 3">
            <a:extLst>
              <a:ext uri="{FF2B5EF4-FFF2-40B4-BE49-F238E27FC236}">
                <a16:creationId xmlns:a16="http://schemas.microsoft.com/office/drawing/2014/main" id="{833BCA27-293A-8DC0-A784-158D47551447}"/>
              </a:ext>
            </a:extLst>
          </p:cNvPr>
          <p:cNvSpPr>
            <a:spLocks noGrp="1"/>
          </p:cNvSpPr>
          <p:nvPr>
            <p:ph type="sldNum" sz="quarter" idx="10"/>
          </p:nvPr>
        </p:nvSpPr>
        <p:spPr/>
        <p:txBody>
          <a:bodyPr/>
          <a:lstStyle/>
          <a:p>
            <a:fld id="{6101C5E1-D8E9-464D-A93E-CE21651935A7}" type="slidenum">
              <a:rPr lang="en-US" smtClean="0"/>
              <a:t>13</a:t>
            </a:fld>
            <a:endParaRPr lang="en-US"/>
          </a:p>
        </p:txBody>
      </p:sp>
    </p:spTree>
    <p:extLst>
      <p:ext uri="{BB962C8B-B14F-4D97-AF65-F5344CB8AC3E}">
        <p14:creationId xmlns:p14="http://schemas.microsoft.com/office/powerpoint/2010/main" val="16847140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[Pida a sus estudiantes que vayan al problema 1(h)].</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Ahora que completamos el diagrama de puntos para representar los datos del calendario, interpretemos los datos del diagrama para responder algunas preguntas más acerca de las distancias que caminó la Sra. Song.</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sus estudiantes a completar los problemas 1(h) a 1(k) en parejas].</a:t>
            </a:r>
          </a:p>
        </p:txBody>
      </p:sp>
      <p:sp>
        <p:nvSpPr>
          <p:cNvPr id="4" name="Slide Number Placeholder 3"/>
          <p:cNvSpPr>
            <a:spLocks noGrp="1"/>
          </p:cNvSpPr>
          <p:nvPr>
            <p:ph type="sldNum" sz="quarter" idx="10"/>
          </p:nvPr>
        </p:nvSpPr>
        <p:spPr/>
        <p:txBody>
          <a:bodyPr/>
          <a:lstStyle/>
          <a:p>
            <a:fld id="{6101C5E1-D8E9-464D-A93E-CE21651935A7}" type="slidenum">
              <a:rPr lang="en-US" smtClean="0"/>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[Invite a sus estudiantes a completar los problemas 1(h) a 1(k) en parejas].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[Cuando la clase haya terminado, use las siguientes preguntas para guiar una conversación acerca de usar los datos presentados en el calendario y en el diagrama de puntos para resolver los problemas.</a:t>
            </a:r>
            <a:endParaRPr lang="en-US" b="1">
              <a:latin typeface="Libre Franklin" pitchFamily="2" charset="0"/>
            </a:endParaRP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¿Qué problemas pueden responder usando solamente los datos presentados en el calendario?</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¿Qué problemas pueden responder usando solamente los datos presentados en el diagrama de puntos?</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¿Qué problemas respondieron con más eficiencia usando los datos en el diagrama de puntos?]</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que se reúna y converse en parejas acerca de por qué es útil representar los datos de medidas en un diagrama de puntos].</a:t>
            </a:r>
          </a:p>
        </p:txBody>
      </p:sp>
      <p:sp>
        <p:nvSpPr>
          <p:cNvPr id="4" name="Slide Number Placeholder 3"/>
          <p:cNvSpPr>
            <a:spLocks noGrp="1"/>
          </p:cNvSpPr>
          <p:nvPr>
            <p:ph type="sldNum" sz="quarter" idx="10"/>
          </p:nvPr>
        </p:nvSpPr>
        <p:spPr/>
        <p:txBody>
          <a:bodyPr/>
          <a:lstStyle/>
          <a:p>
            <a:fld id="{6101C5E1-D8E9-464D-A93E-CE21651935A7}" type="slidenum">
              <a:rPr lang="en-US" smtClean="0"/>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endParaRPr lang="en-US" b="1">
              <a:latin typeface="Libre Franklin" pitchFamily="2" charset="0"/>
            </a:endParaRP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endParaRPr b="1">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endParaRPr lang="en-US" b="1">
              <a:latin typeface="Libre Franklin" pitchFamily="2" charset="0"/>
            </a:endParaRP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p:cNvSpPr>
            <a:spLocks noGrp="1"/>
          </p:cNvSpPr>
          <p:nvPr>
            <p:ph type="sldNum" sz="quarter" idx="10"/>
          </p:nvPr>
        </p:nvSpPr>
        <p:spPr/>
        <p:txBody>
          <a:bodyPr/>
          <a:lstStyle/>
          <a:p>
            <a:fld id="{6101C5E1-D8E9-464D-A93E-CE21651935A7}" type="slidenum">
              <a:rPr lang="en-US" smtClean="0"/>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[Guíe una conversación de toda la clase sobre representar datos en un diagrama de puntos usando los siguientes planteamientos. Anime a sus estudiantes a reformular o complementar las respuestas de sus pares].</a:t>
            </a:r>
            <a:endParaRPr b="1" i="0">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endParaRPr lang="en-US" b="1">
              <a:latin typeface="Libre Franklin" pitchFamily="2" charset="0"/>
            </a:endParaRP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[Proporcione hasta 5 minutos para que cada estudiante complete el Boleto de salida. Es posible recopilar datos formativos incluso si hay estudiantes que no completan todos los problemas].</a:t>
            </a:r>
          </a:p>
        </p:txBody>
      </p:sp>
      <p:sp>
        <p:nvSpPr>
          <p:cNvPr id="4" name="Slide Number Placeholder 3"/>
          <p:cNvSpPr>
            <a:spLocks noGrp="1"/>
          </p:cNvSpPr>
          <p:nvPr>
            <p:ph type="sldNum" sz="quarter" idx="5"/>
          </p:nvPr>
        </p:nvSpPr>
        <p:spPr/>
        <p:txBody>
          <a:bodyPr/>
          <a:lstStyle/>
          <a:p>
            <a:fld id="{0B0F539B-F1C1-4ADB-81D1-E7D98D4FA728}" type="slidenum">
              <a:rPr lang="en-IN" smtClean="0"/>
              <a:t>19</a:t>
            </a:fld>
            <a:endParaRPr lang="en-IN"/>
          </a:p>
        </p:txBody>
      </p:sp>
    </p:spTree>
    <p:extLst>
      <p:ext uri="{BB962C8B-B14F-4D97-AF65-F5344CB8AC3E}">
        <p14:creationId xmlns:p14="http://schemas.microsoft.com/office/powerpoint/2010/main" val="27741224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Home">
    <p:spTree>
      <p:nvGrpSpPr>
        <p:cNvPr id="1" name=""/>
        <p:cNvGrpSpPr/>
        <p:nvPr/>
      </p:nvGrpSpPr>
      <p:grpSpPr>
        <a:xfrm>
          <a:off x="0" y="0"/>
          <a:ext cx="0" cy="0"/>
          <a:chOff x="0" y="0"/>
          <a:chExt cx="0" cy="0"/>
        </a:xfrm>
      </p:grpSpPr>
      <p:sp>
        <p:nvSpPr>
          <p:cNvPr id="3" name="Rectangle 2"/>
          <p:cNvSpPr/>
          <p:nvPr userDrawn="1"/>
        </p:nvSpPr>
        <p:spPr>
          <a:xfrm>
            <a:off x="194400" y="194400"/>
            <a:ext cx="1587600" cy="1530300"/>
          </a:xfrm>
          <a:prstGeom prst="rect">
            <a:avLst/>
          </a:prstGeom>
          <a:solidFill>
            <a:srgbClr val="D62714"/>
          </a:solidFill>
          <a:ln>
            <a:noFill/>
          </a:ln>
        </p:spPr>
        <p:txBody>
          <a:bodyPr spcFirstLastPara="1" wrap="square" lIns="91425" tIns="91425" rIns="91425" bIns="91425" anchor="ctr" anchorCtr="0">
            <a:noAutofit/>
          </a:bodyPr>
          <a:lstStyle/>
          <a:p>
            <a:pPr algn="ctr"/>
            <a:endParaRPr lang="en-IN">
              <a:solidFill>
                <a:schemeClr val="tx1"/>
              </a:solidFill>
              <a:latin typeface="Libre Franklin" pitchFamily="2" charset="0"/>
              <a:ea typeface="Calibri" panose="020F0502020204030204"/>
              <a:cs typeface="Calibri" panose="020F0502020204030204"/>
            </a:endParaRPr>
          </a:p>
        </p:txBody>
      </p:sp>
      <p:sp>
        <p:nvSpPr>
          <p:cNvPr id="17" name="Title 16"/>
          <p:cNvSpPr>
            <a:spLocks noGrp="1"/>
          </p:cNvSpPr>
          <p:nvPr>
            <p:ph type="title"/>
          </p:nvPr>
        </p:nvSpPr>
        <p:spPr>
          <a:xfrm>
            <a:off x="2110534" y="852157"/>
            <a:ext cx="9887065" cy="1325563"/>
          </a:xfrm>
        </p:spPr>
        <p:txBody>
          <a:bodyPr anchor="t">
            <a:normAutofit/>
          </a:bodyPr>
          <a:lstStyle>
            <a:lvl1pPr>
              <a:defRPr sz="3000" b="1">
                <a:latin typeface="Libre Franklin" pitchFamily="2" charset="0"/>
              </a:defRPr>
            </a:lvl1pPr>
          </a:lstStyle>
          <a:p>
            <a:r>
              <a:rPr lang="en-US"/>
              <a:t>Click to edit Master title style</a:t>
            </a:r>
            <a:endParaRPr lang="en-IN"/>
          </a:p>
        </p:txBody>
      </p:sp>
      <p:sp>
        <p:nvSpPr>
          <p:cNvPr id="19" name="Content Placeholder 18"/>
          <p:cNvSpPr>
            <a:spLocks noGrp="1"/>
          </p:cNvSpPr>
          <p:nvPr>
            <p:ph sz="quarter" idx="21"/>
          </p:nvPr>
        </p:nvSpPr>
        <p:spPr>
          <a:xfrm>
            <a:off x="194400" y="193843"/>
            <a:ext cx="1587600" cy="1530300"/>
          </a:xfrm>
        </p:spPr>
        <p:txBody>
          <a:bodyPr anchor="ctr">
            <a:noAutofit/>
          </a:bodyPr>
          <a:lstStyle>
            <a:lvl1pPr marL="0" indent="0" algn="ctr">
              <a:buNone/>
              <a:defRPr sz="7200" b="1">
                <a:solidFill>
                  <a:schemeClr val="bg1"/>
                </a:solidFill>
                <a:latin typeface="Libre Franklin" pitchFamily="2" charset="0"/>
              </a:defRPr>
            </a:lvl1pPr>
          </a:lstStyle>
          <a:p>
            <a:pPr lvl="0"/>
            <a:endParaRPr lang="en-US" noProof="0"/>
          </a:p>
        </p:txBody>
      </p:sp>
      <p:sp>
        <p:nvSpPr>
          <p:cNvPr id="23" name="Content Placeholder 22"/>
          <p:cNvSpPr>
            <a:spLocks noGrp="1"/>
          </p:cNvSpPr>
          <p:nvPr>
            <p:ph sz="quarter" idx="22"/>
          </p:nvPr>
        </p:nvSpPr>
        <p:spPr>
          <a:xfrm>
            <a:off x="2109788" y="452503"/>
            <a:ext cx="4832350" cy="557213"/>
          </a:xfrm>
        </p:spPr>
        <p:txBody>
          <a:bodyPr>
            <a:normAutofit/>
          </a:bodyPr>
          <a:lstStyle>
            <a:lvl1pPr marL="0" indent="0">
              <a:buNone/>
              <a:defRPr sz="1400" b="1">
                <a:solidFill>
                  <a:srgbClr val="D62714"/>
                </a:solidFill>
                <a:latin typeface="Libre Franklin" pitchFamily="2" charset="0"/>
              </a:defRPr>
            </a:lvl1pPr>
          </a:lstStyle>
          <a:p>
            <a:pPr lvl="0"/>
            <a:endParaRPr lang="en-IN"/>
          </a:p>
        </p:txBody>
      </p:sp>
      <p:sp>
        <p:nvSpPr>
          <p:cNvPr id="25" name="Content Placeholder 24"/>
          <p:cNvSpPr>
            <a:spLocks noGrp="1"/>
          </p:cNvSpPr>
          <p:nvPr>
            <p:ph sz="quarter" idx="23" hasCustomPrompt="1"/>
          </p:nvPr>
        </p:nvSpPr>
        <p:spPr>
          <a:xfrm>
            <a:off x="194400" y="2870086"/>
            <a:ext cx="11803200" cy="423863"/>
          </a:xfrm>
        </p:spPr>
        <p:txBody>
          <a:bodyPr>
            <a:normAutofit/>
          </a:bodyPr>
          <a:lstStyle>
            <a:lvl1pPr marL="0" indent="0">
              <a:buNone/>
              <a:defRPr sz="1800" b="1">
                <a:latin typeface="Libre Franklin" pitchFamily="2" charset="0"/>
              </a:defRPr>
            </a:lvl1pPr>
          </a:lstStyle>
          <a:p>
            <a:pPr marL="0" marR="0" lvl="0" indent="0" algn="l" defTabSz="914400" rtl="0" eaLnBrk="1" fontAlgn="auto" latinLnBrk="0" hangingPunct="1">
              <a:lnSpc>
                <a:spcPct val="90000"/>
              </a:lnSpc>
              <a:spcBef>
                <a:spcPts val="1000"/>
              </a:spcBef>
              <a:spcAft>
                <a:spcPct val="0"/>
              </a:spcAft>
              <a:buClrTx/>
              <a:buSzTx/>
              <a:buFont typeface="Arial" panose="020B0604020202020204" pitchFamily="34" charset="0"/>
              <a:buNone/>
              <a:defRPr/>
            </a:pPr>
            <a:r>
              <a:rPr lang="en-IN" sz="1800" b="1">
                <a:latin typeface="Libre Franklin" pitchFamily="2" charset="0"/>
              </a:rPr>
              <a:t>Key Question</a:t>
            </a:r>
            <a:endParaRPr lang="en-IN" sz="1800"/>
          </a:p>
        </p:txBody>
      </p:sp>
      <p:sp>
        <p:nvSpPr>
          <p:cNvPr id="27" name="Content Placeholder 26"/>
          <p:cNvSpPr>
            <a:spLocks noGrp="1"/>
          </p:cNvSpPr>
          <p:nvPr>
            <p:ph sz="quarter" idx="24"/>
          </p:nvPr>
        </p:nvSpPr>
        <p:spPr>
          <a:xfrm>
            <a:off x="168275" y="3206750"/>
            <a:ext cx="11829325" cy="1544081"/>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9" name="Content Placeholder 28"/>
          <p:cNvSpPr>
            <a:spLocks noGrp="1"/>
          </p:cNvSpPr>
          <p:nvPr>
            <p:ph sz="quarter" idx="25"/>
          </p:nvPr>
        </p:nvSpPr>
        <p:spPr>
          <a:xfrm>
            <a:off x="319088" y="4751388"/>
            <a:ext cx="11678512" cy="1152525"/>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Tree>
    <p:extLst>
      <p:ext uri="{BB962C8B-B14F-4D97-AF65-F5344CB8AC3E}">
        <p14:creationId xmlns:p14="http://schemas.microsoft.com/office/powerpoint/2010/main" val="3386583474"/>
      </p:ext>
    </p:extLst>
  </p:cSld>
  <p:clrMapOvr>
    <a:masterClrMapping/>
  </p:clrMapOvr>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luency">
    <p:spTree>
      <p:nvGrpSpPr>
        <p:cNvPr id="1" name=""/>
        <p:cNvGrpSpPr/>
        <p:nvPr/>
      </p:nvGrpSpPr>
      <p:grpSpPr>
        <a:xfrm>
          <a:off x="0" y="0"/>
          <a:ext cx="0" cy="0"/>
          <a:chOff x="0" y="0"/>
          <a:chExt cx="0" cy="0"/>
        </a:xfrm>
      </p:grpSpPr>
      <p:sp>
        <p:nvSpPr>
          <p:cNvPr id="7" name="Rectangle 6"/>
          <p:cNvSpPr/>
          <p:nvPr userDrawn="1"/>
        </p:nvSpPr>
        <p:spPr>
          <a:xfrm>
            <a:off x="272408" y="206830"/>
            <a:ext cx="176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3" name="Straight Connector 2">
            <a:extLst>
              <a:ext uri="{FF2B5EF4-FFF2-40B4-BE49-F238E27FC236}">
                <a16:creationId xmlns:a16="http://schemas.microsoft.com/office/drawing/2014/main" id="{661D6046-A34A-7F77-2A1D-9BB0CAFAA5E3}"/>
              </a:ext>
            </a:extLst>
          </p:cNvPr>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5FC1F743-6CCF-5F0E-2D1D-F438B11783BD}"/>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99511"/>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995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95157"/>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95157"/>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99511"/>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95157"/>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4"/>
            <a:ext cx="5454650" cy="39515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1712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16545"/>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572462677"/>
      </p:ext>
    </p:extLst>
  </p:cSld>
  <p:clrMapOvr>
    <a:masterClrMapping/>
  </p:clrMapOvr>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unch">
    <p:spTree>
      <p:nvGrpSpPr>
        <p:cNvPr id="1" name=""/>
        <p:cNvGrpSpPr/>
        <p:nvPr/>
      </p:nvGrpSpPr>
      <p:grpSpPr>
        <a:xfrm>
          <a:off x="0" y="0"/>
          <a:ext cx="0" cy="0"/>
          <a:chOff x="0" y="0"/>
          <a:chExt cx="0" cy="0"/>
        </a:xfrm>
      </p:grpSpPr>
      <p:sp>
        <p:nvSpPr>
          <p:cNvPr id="7" name="Rectangle 6"/>
          <p:cNvSpPr/>
          <p:nvPr userDrawn="1"/>
        </p:nvSpPr>
        <p:spPr>
          <a:xfrm>
            <a:off x="272409" y="206830"/>
            <a:ext cx="16668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Launch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56379"/>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56379"/>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5638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56379"/>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454650" cy="356379"/>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5703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56379"/>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2249718701"/>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arn">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15925CF-E930-B7C8-E2D7-90CD242B3AE0}"/>
              </a:ext>
            </a:extLst>
          </p:cNvPr>
          <p:cNvSpPr/>
          <p:nvPr userDrawn="1"/>
        </p:nvSpPr>
        <p:spPr>
          <a:xfrm>
            <a:off x="272407" y="206830"/>
            <a:ext cx="2080267"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7164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2" y="1501775"/>
            <a:ext cx="11648383" cy="348217"/>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49" y="2257425"/>
            <a:ext cx="5239229" cy="3541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5239229" cy="350821"/>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1" y="3828258"/>
            <a:ext cx="5239229" cy="348218"/>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89" y="4626770"/>
            <a:ext cx="5214957" cy="35082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6"/>
            <a:ext cx="5399775" cy="348218"/>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6"/>
            <a:ext cx="5450642" cy="348217"/>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450642" cy="348961"/>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2" y="3827464"/>
            <a:ext cx="5461769" cy="348217"/>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4885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48217"/>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927567218"/>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nimation/Video">
    <p:spTree>
      <p:nvGrpSpPr>
        <p:cNvPr id="1" name=""/>
        <p:cNvGrpSpPr/>
        <p:nvPr/>
      </p:nvGrpSpPr>
      <p:grpSpPr>
        <a:xfrm>
          <a:off x="0" y="0"/>
          <a:ext cx="0" cy="0"/>
          <a:chOff x="0" y="0"/>
          <a:chExt cx="0" cy="0"/>
        </a:xfrm>
      </p:grpSpPr>
      <p:sp>
        <p:nvSpPr>
          <p:cNvPr id="7" name="Rectangle 6"/>
          <p:cNvSpPr/>
          <p:nvPr userDrawn="1"/>
        </p:nvSpPr>
        <p:spPr>
          <a:xfrm>
            <a:off x="272407" y="206830"/>
            <a:ext cx="2061217" cy="553968"/>
          </a:xfrm>
          <a:prstGeom prst="rect">
            <a:avLst/>
          </a:prstGeom>
          <a:solidFill>
            <a:srgbClr val="D62714"/>
          </a:solidFill>
          <a:ln>
            <a:noFill/>
          </a:ln>
        </p:spPr>
        <p:txBody>
          <a:bodyPr spcFirstLastPara="1" wrap="square" lIns="90000"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5" name="Title 1">
            <a:extLst>
              <a:ext uri="{FF2B5EF4-FFF2-40B4-BE49-F238E27FC236}">
                <a16:creationId xmlns:a16="http://schemas.microsoft.com/office/drawing/2014/main" id="{9A3FDE7F-6A45-586F-026D-516117D307B9}"/>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184719" y="3770583"/>
            <a:ext cx="11633200" cy="361527"/>
          </a:xfrm>
        </p:spPr>
        <p:txBody>
          <a:bodyPr>
            <a:noAutofit/>
          </a:bodyPr>
          <a:lstStyle>
            <a:lvl1pPr marL="0" indent="0" algn="ctr">
              <a:buNone/>
              <a:defRPr sz="2000">
                <a:latin typeface="Libre Franklin" pitchFamily="2" charset="0"/>
              </a:defRPr>
            </a:lvl1pPr>
          </a:lstStyle>
          <a:p>
            <a:pPr lvl="0"/>
            <a:endParaRPr lang="en-US" noProof="0"/>
          </a:p>
        </p:txBody>
      </p:sp>
    </p:spTree>
    <p:extLst>
      <p:ext uri="{BB962C8B-B14F-4D97-AF65-F5344CB8AC3E}">
        <p14:creationId xmlns:p14="http://schemas.microsoft.com/office/powerpoint/2010/main" val="3892587552"/>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nd">
    <p:spTree>
      <p:nvGrpSpPr>
        <p:cNvPr id="1" name=""/>
        <p:cNvGrpSpPr/>
        <p:nvPr/>
      </p:nvGrpSpPr>
      <p:grpSpPr>
        <a:xfrm>
          <a:off x="0" y="0"/>
          <a:ext cx="0" cy="0"/>
          <a:chOff x="0" y="0"/>
          <a:chExt cx="0" cy="0"/>
        </a:xfrm>
      </p:grpSpPr>
      <p:sp>
        <p:nvSpPr>
          <p:cNvPr id="7" name="Rectangle 6"/>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3495FEA-053D-2F21-69FA-20A785827310}"/>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232979" cy="361286"/>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052388" cy="367180"/>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052388" cy="363988"/>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052388" cy="36717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70"/>
            <a:ext cx="5028982" cy="363988"/>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207209" cy="361286"/>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256261" cy="361283"/>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256261" cy="362058"/>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266992" cy="361282"/>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6194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61280"/>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832129017"/>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nd Debreif">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BC0E6E0-8105-ED9A-B402-0EED98FA8C5D}"/>
              </a:ext>
            </a:extLst>
          </p:cNvPr>
          <p:cNvSpPr/>
          <p:nvPr userDrawn="1"/>
        </p:nvSpPr>
        <p:spPr>
          <a:xfrm>
            <a:off x="272409" y="206830"/>
            <a:ext cx="2080266"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9"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4"/>
            <a:ext cx="11633200" cy="352915"/>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11633200" cy="352915"/>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11633199" cy="35291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296863" y="4765675"/>
            <a:ext cx="11644312" cy="45561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296863" y="5537500"/>
            <a:ext cx="11622086" cy="454782"/>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89373721"/>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it Ticke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B2BD0E2-459B-EEE1-6BA9-512B105972B3}"/>
              </a:ext>
            </a:extLst>
          </p:cNvPr>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268024287"/>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earn_Problem_Se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85C9046-CA66-7D12-F0C2-D3DAB151216F}"/>
              </a:ext>
            </a:extLst>
          </p:cNvPr>
          <p:cNvSpPr/>
          <p:nvPr userDrawn="1"/>
        </p:nvSpPr>
        <p:spPr>
          <a:xfrm>
            <a:off x="272407" y="206830"/>
            <a:ext cx="2061217"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4200490539"/>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luency_PDF_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81B49BF-A8EF-E3C8-E3DA-2A681ED0602F}"/>
              </a:ext>
            </a:extLst>
          </p:cNvPr>
          <p:cNvSpPr/>
          <p:nvPr userDrawn="1"/>
        </p:nvSpPr>
        <p:spPr>
          <a:xfrm>
            <a:off x="272408" y="206830"/>
            <a:ext cx="205169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4019660751"/>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xit Ticket Last Slide">
    <p:spTree>
      <p:nvGrpSpPr>
        <p:cNvPr id="1" name=""/>
        <p:cNvGrpSpPr/>
        <p:nvPr/>
      </p:nvGrpSpPr>
      <p:grpSpPr>
        <a:xfrm>
          <a:off x="0" y="0"/>
          <a:ext cx="0" cy="0"/>
          <a:chOff x="0" y="0"/>
          <a:chExt cx="0" cy="0"/>
        </a:xfrm>
      </p:grpSpPr>
      <p:sp>
        <p:nvSpPr>
          <p:cNvPr id="7" name="Rectangle 6"/>
          <p:cNvSpPr/>
          <p:nvPr userDrawn="1"/>
        </p:nvSpPr>
        <p:spPr>
          <a:xfrm>
            <a:off x="272407" y="206830"/>
            <a:ext cx="2061217"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dirty="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
        <p:nvSpPr>
          <p:cNvPr id="4" name="Content Placeholder 7">
            <a:extLst>
              <a:ext uri="{FF2B5EF4-FFF2-40B4-BE49-F238E27FC236}">
                <a16:creationId xmlns:a16="http://schemas.microsoft.com/office/drawing/2014/main" id="{E210E38A-D3A1-980F-D222-7682E88AE6C0}"/>
              </a:ext>
            </a:extLst>
          </p:cNvPr>
          <p:cNvSpPr>
            <a:spLocks noGrp="1"/>
          </p:cNvSpPr>
          <p:nvPr>
            <p:ph sz="quarter" idx="27"/>
          </p:nvPr>
        </p:nvSpPr>
        <p:spPr>
          <a:xfrm>
            <a:off x="280800" y="6368400"/>
            <a:ext cx="3708000" cy="338400"/>
          </a:xfrm>
        </p:spPr>
        <p:txBody>
          <a:bodyPr anchor="ctr">
            <a:normAutofit/>
          </a:bodyPr>
          <a:lstStyle>
            <a:lvl1pPr marL="0" indent="0" algn="ctr">
              <a:buNone/>
              <a:defRPr sz="800">
                <a:latin typeface="Libre Franklin" pitchFamily="2" charset="0"/>
              </a:defRPr>
            </a:lvl1pPr>
          </a:lstStyle>
          <a:p>
            <a:pPr lvl="0"/>
            <a:endParaRPr lang="en-US" noProof="0"/>
          </a:p>
        </p:txBody>
      </p:sp>
      <p:sp>
        <p:nvSpPr>
          <p:cNvPr id="3" name="TextBox 2">
            <a:extLst>
              <a:ext uri="{FF2B5EF4-FFF2-40B4-BE49-F238E27FC236}">
                <a16:creationId xmlns:a16="http://schemas.microsoft.com/office/drawing/2014/main" id="{7F706981-2300-A8AE-1AF5-079A19AAC6AC}"/>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Tree>
    <p:extLst>
      <p:ext uri="{BB962C8B-B14F-4D97-AF65-F5344CB8AC3E}">
        <p14:creationId xmlns:p14="http://schemas.microsoft.com/office/powerpoint/2010/main" val="1215899940"/>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Fluency">
    <p:spTree>
      <p:nvGrpSpPr>
        <p:cNvPr id="1" name=""/>
        <p:cNvGrpSpPr/>
        <p:nvPr/>
      </p:nvGrpSpPr>
      <p:grpSpPr>
        <a:xfrm>
          <a:off x="0" y="0"/>
          <a:ext cx="0" cy="0"/>
          <a:chOff x="0" y="0"/>
          <a:chExt cx="0" cy="0"/>
        </a:xfrm>
      </p:grpSpPr>
      <p:sp>
        <p:nvSpPr>
          <p:cNvPr id="7" name="Rectangle 6"/>
          <p:cNvSpPr/>
          <p:nvPr userDrawn="1"/>
        </p:nvSpPr>
        <p:spPr>
          <a:xfrm>
            <a:off x="272408" y="206830"/>
            <a:ext cx="207074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3" name="Straight Connector 2">
            <a:extLst>
              <a:ext uri="{FF2B5EF4-FFF2-40B4-BE49-F238E27FC236}">
                <a16:creationId xmlns:a16="http://schemas.microsoft.com/office/drawing/2014/main" id="{661D6046-A34A-7F77-2A1D-9BB0CAFAA5E3}"/>
              </a:ext>
            </a:extLst>
          </p:cNvPr>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5FC1F743-6CCF-5F0E-2D1D-F438B11783BD}"/>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br>
              <a:rPr lang="en-US" noProof="0"/>
            </a:br>
            <a:endParaRPr lang="en-US" noProof="0"/>
          </a:p>
        </p:txBody>
      </p:sp>
      <p:sp>
        <p:nvSpPr>
          <p:cNvPr id="9" name="Content Placeholder 8"/>
          <p:cNvSpPr>
            <a:spLocks noGrp="1"/>
          </p:cNvSpPr>
          <p:nvPr>
            <p:ph sz="quarter" idx="16" hasCustomPrompt="1"/>
          </p:nvPr>
        </p:nvSpPr>
        <p:spPr>
          <a:xfrm>
            <a:off x="261521" y="1414808"/>
            <a:ext cx="11664000" cy="365760"/>
          </a:xfrm>
        </p:spPr>
        <p:txBody>
          <a:bodyPr>
            <a:noAutofit/>
          </a:bodyPr>
          <a:lstStyle>
            <a:lvl1pPr marL="0" indent="0">
              <a:buNone/>
              <a:defRPr sz="1800">
                <a:latin typeface="Libre Franklin" pitchFamily="2" charset="0"/>
              </a:defRPr>
            </a:lvl1pPr>
          </a:lstStyle>
          <a:p>
            <a:pPr lvl="0"/>
            <a:r>
              <a:rPr lang="en-US" noProof="0"/>
              <a:t>1</a:t>
            </a:r>
          </a:p>
        </p:txBody>
      </p:sp>
      <p:sp>
        <p:nvSpPr>
          <p:cNvPr id="11" name="Content Placeholder 10"/>
          <p:cNvSpPr>
            <a:spLocks noGrp="1"/>
          </p:cNvSpPr>
          <p:nvPr>
            <p:ph sz="quarter" idx="17" hasCustomPrompt="1"/>
          </p:nvPr>
        </p:nvSpPr>
        <p:spPr>
          <a:xfrm>
            <a:off x="261521" y="1948539"/>
            <a:ext cx="5029200" cy="365760"/>
          </a:xfrm>
        </p:spPr>
        <p:txBody>
          <a:bodyPr>
            <a:noAutofit/>
          </a:bodyPr>
          <a:lstStyle>
            <a:lvl1pPr marL="0" indent="0">
              <a:buNone/>
              <a:defRPr sz="1800">
                <a:latin typeface="Libre Franklin" pitchFamily="2" charset="0"/>
              </a:defRPr>
            </a:lvl1pPr>
          </a:lstStyle>
          <a:p>
            <a:pPr lvl="0"/>
            <a:r>
              <a:rPr lang="en-US" noProof="0"/>
              <a:t>2</a:t>
            </a:r>
          </a:p>
        </p:txBody>
      </p:sp>
      <p:sp>
        <p:nvSpPr>
          <p:cNvPr id="14" name="Content Placeholder 13"/>
          <p:cNvSpPr>
            <a:spLocks noGrp="1"/>
          </p:cNvSpPr>
          <p:nvPr>
            <p:ph sz="quarter" idx="18" hasCustomPrompt="1"/>
          </p:nvPr>
        </p:nvSpPr>
        <p:spPr>
          <a:xfrm>
            <a:off x="261521" y="2621617"/>
            <a:ext cx="5029200" cy="365760"/>
          </a:xfrm>
        </p:spPr>
        <p:txBody>
          <a:bodyPr>
            <a:noAutofit/>
          </a:bodyPr>
          <a:lstStyle>
            <a:lvl1pPr marL="0" indent="0">
              <a:buNone/>
              <a:defRPr sz="1800">
                <a:latin typeface="Libre Franklin" pitchFamily="2" charset="0"/>
              </a:defRPr>
            </a:lvl1pPr>
          </a:lstStyle>
          <a:p>
            <a:pPr lvl="0"/>
            <a:r>
              <a:rPr lang="en-US" noProof="0"/>
              <a:t>3</a:t>
            </a:r>
          </a:p>
        </p:txBody>
      </p:sp>
      <p:sp>
        <p:nvSpPr>
          <p:cNvPr id="16" name="Content Placeholder 15"/>
          <p:cNvSpPr>
            <a:spLocks noGrp="1"/>
          </p:cNvSpPr>
          <p:nvPr>
            <p:ph sz="quarter" idx="19" hasCustomPrompt="1"/>
          </p:nvPr>
        </p:nvSpPr>
        <p:spPr>
          <a:xfrm>
            <a:off x="261521" y="3294695"/>
            <a:ext cx="5029200" cy="365760"/>
          </a:xfrm>
        </p:spPr>
        <p:txBody>
          <a:bodyPr>
            <a:noAutofit/>
          </a:bodyPr>
          <a:lstStyle>
            <a:lvl1pPr marL="0" indent="0">
              <a:buNone/>
              <a:defRPr sz="1800">
                <a:latin typeface="Libre Franklin" pitchFamily="2" charset="0"/>
              </a:defRPr>
            </a:lvl1pPr>
          </a:lstStyle>
          <a:p>
            <a:pPr lvl="0"/>
            <a:r>
              <a:rPr lang="en-US" noProof="0"/>
              <a:t>4</a:t>
            </a:r>
          </a:p>
        </p:txBody>
      </p:sp>
      <p:sp>
        <p:nvSpPr>
          <p:cNvPr id="18" name="Content Placeholder 17"/>
          <p:cNvSpPr>
            <a:spLocks noGrp="1"/>
          </p:cNvSpPr>
          <p:nvPr>
            <p:ph sz="quarter" idx="20" hasCustomPrompt="1"/>
          </p:nvPr>
        </p:nvSpPr>
        <p:spPr>
          <a:xfrm>
            <a:off x="261521" y="3967773"/>
            <a:ext cx="5029200" cy="365760"/>
          </a:xfrm>
        </p:spPr>
        <p:txBody>
          <a:bodyPr>
            <a:noAutofit/>
          </a:bodyPr>
          <a:lstStyle>
            <a:lvl1pPr marL="0" indent="0">
              <a:buNone/>
              <a:defRPr sz="1800">
                <a:latin typeface="Libre Franklin" pitchFamily="2" charset="0"/>
              </a:defRPr>
            </a:lvl1pPr>
          </a:lstStyle>
          <a:p>
            <a:pPr lvl="0"/>
            <a:r>
              <a:rPr lang="en-US" noProof="0"/>
              <a:t>5</a:t>
            </a:r>
          </a:p>
        </p:txBody>
      </p:sp>
      <p:sp>
        <p:nvSpPr>
          <p:cNvPr id="21" name="Content Placeholder 20"/>
          <p:cNvSpPr>
            <a:spLocks noGrp="1"/>
          </p:cNvSpPr>
          <p:nvPr>
            <p:ph sz="quarter" idx="21" hasCustomPrompt="1"/>
          </p:nvPr>
        </p:nvSpPr>
        <p:spPr>
          <a:xfrm>
            <a:off x="261521" y="4640851"/>
            <a:ext cx="5029200" cy="365760"/>
          </a:xfrm>
        </p:spPr>
        <p:txBody>
          <a:bodyPr>
            <a:noAutofit/>
          </a:bodyPr>
          <a:lstStyle>
            <a:lvl1pPr marL="0" indent="0">
              <a:buNone/>
              <a:defRPr sz="1800">
                <a:latin typeface="Libre Franklin" pitchFamily="2" charset="0"/>
              </a:defRPr>
            </a:lvl1pPr>
          </a:lstStyle>
          <a:p>
            <a:pPr lvl="0"/>
            <a:r>
              <a:rPr lang="en-US" noProof="0"/>
              <a:t>6</a:t>
            </a:r>
          </a:p>
        </p:txBody>
      </p:sp>
      <p:sp>
        <p:nvSpPr>
          <p:cNvPr id="24" name="Content Placeholder 23"/>
          <p:cNvSpPr>
            <a:spLocks noGrp="1"/>
          </p:cNvSpPr>
          <p:nvPr>
            <p:ph sz="quarter" idx="22" hasCustomPrompt="1"/>
          </p:nvPr>
        </p:nvSpPr>
        <p:spPr>
          <a:xfrm>
            <a:off x="261521" y="5313930"/>
            <a:ext cx="5029200" cy="365760"/>
          </a:xfrm>
        </p:spPr>
        <p:txBody>
          <a:bodyPr>
            <a:noAutofit/>
          </a:bodyPr>
          <a:lstStyle>
            <a:lvl1pPr marL="0" indent="0">
              <a:buNone/>
              <a:defRPr sz="1800">
                <a:latin typeface="Libre Franklin" pitchFamily="2" charset="0"/>
              </a:defRPr>
            </a:lvl1pPr>
          </a:lstStyle>
          <a:p>
            <a:pPr lvl="0"/>
            <a:r>
              <a:rPr lang="en-US" noProof="0"/>
              <a:t>7</a:t>
            </a:r>
          </a:p>
        </p:txBody>
      </p:sp>
      <p:sp>
        <p:nvSpPr>
          <p:cNvPr id="28" name="Content Placeholder 27"/>
          <p:cNvSpPr>
            <a:spLocks noGrp="1"/>
          </p:cNvSpPr>
          <p:nvPr>
            <p:ph sz="quarter" idx="23" hasCustomPrompt="1"/>
          </p:nvPr>
        </p:nvSpPr>
        <p:spPr>
          <a:xfrm>
            <a:off x="6398501" y="1932447"/>
            <a:ext cx="5029200" cy="365760"/>
          </a:xfrm>
        </p:spPr>
        <p:txBody>
          <a:bodyPr>
            <a:noAutofit/>
          </a:bodyPr>
          <a:lstStyle>
            <a:lvl1pPr marL="0" indent="0">
              <a:buNone/>
              <a:defRPr sz="1800">
                <a:latin typeface="Libre Franklin" pitchFamily="2" charset="0"/>
              </a:defRPr>
            </a:lvl1pPr>
          </a:lstStyle>
          <a:p>
            <a:pPr lvl="0"/>
            <a:r>
              <a:rPr lang="en-US" noProof="0"/>
              <a:t>8</a:t>
            </a:r>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398501" y="5199032"/>
            <a:ext cx="5029200" cy="36576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398501" y="5665689"/>
            <a:ext cx="5029200" cy="365760"/>
          </a:xfrm>
        </p:spPr>
        <p:txBody>
          <a:bodyPr>
            <a:normAutofit/>
          </a:bodyPr>
          <a:lstStyle>
            <a:lvl1pPr>
              <a:defRPr sz="1800">
                <a:latin typeface="Libre Franklin" pitchFamily="2" charset="0"/>
              </a:defRPr>
            </a:lvl1pPr>
          </a:lstStyle>
          <a:p>
            <a:endParaRPr lang="en-US" noProof="0"/>
          </a:p>
        </p:txBody>
      </p:sp>
      <p:sp>
        <p:nvSpPr>
          <p:cNvPr id="5" name="Content Placeholder 4">
            <a:extLst>
              <a:ext uri="{FF2B5EF4-FFF2-40B4-BE49-F238E27FC236}">
                <a16:creationId xmlns:a16="http://schemas.microsoft.com/office/drawing/2014/main" id="{759D97F7-3B07-83E0-D1D6-AEA8CE7E1611}"/>
              </a:ext>
            </a:extLst>
          </p:cNvPr>
          <p:cNvSpPr>
            <a:spLocks noGrp="1"/>
          </p:cNvSpPr>
          <p:nvPr>
            <p:ph sz="quarter" idx="28" hasCustomPrompt="1"/>
          </p:nvPr>
        </p:nvSpPr>
        <p:spPr>
          <a:xfrm>
            <a:off x="6398501" y="2399102"/>
            <a:ext cx="5029200" cy="365760"/>
          </a:xfrm>
        </p:spPr>
        <p:txBody>
          <a:bodyPr/>
          <a:lstStyle>
            <a:lvl1pPr marL="0" indent="0">
              <a:buNone/>
              <a:defRPr sz="1800">
                <a:latin typeface="Libre Franklin" pitchFamily="2" charset="0"/>
              </a:defRPr>
            </a:lvl1pPr>
          </a:lstStyle>
          <a:p>
            <a:pPr lvl="0"/>
            <a:r>
              <a:rPr lang="en-US"/>
              <a:t>9</a:t>
            </a:r>
          </a:p>
        </p:txBody>
      </p:sp>
      <p:sp>
        <p:nvSpPr>
          <p:cNvPr id="12" name="Content Placeholder 11">
            <a:extLst>
              <a:ext uri="{FF2B5EF4-FFF2-40B4-BE49-F238E27FC236}">
                <a16:creationId xmlns:a16="http://schemas.microsoft.com/office/drawing/2014/main" id="{E4399312-A619-5BE9-A8E5-51CAFE6E47B5}"/>
              </a:ext>
            </a:extLst>
          </p:cNvPr>
          <p:cNvSpPr>
            <a:spLocks noGrp="1"/>
          </p:cNvSpPr>
          <p:nvPr>
            <p:ph sz="quarter" idx="29" hasCustomPrompt="1"/>
          </p:nvPr>
        </p:nvSpPr>
        <p:spPr>
          <a:xfrm>
            <a:off x="6398501" y="2865757"/>
            <a:ext cx="5029200" cy="365760"/>
          </a:xfrm>
        </p:spPr>
        <p:txBody>
          <a:bodyPr>
            <a:normAutofit/>
          </a:bodyPr>
          <a:lstStyle>
            <a:lvl1pPr marL="0" indent="0">
              <a:buNone/>
              <a:defRPr sz="1800">
                <a:latin typeface="Libre Franklin" pitchFamily="2" charset="0"/>
              </a:defRPr>
            </a:lvl1pPr>
          </a:lstStyle>
          <a:p>
            <a:pPr lvl="0"/>
            <a:r>
              <a:rPr lang="en-US"/>
              <a:t>10</a:t>
            </a:r>
          </a:p>
        </p:txBody>
      </p:sp>
      <p:sp>
        <p:nvSpPr>
          <p:cNvPr id="17" name="Content Placeholder 16">
            <a:extLst>
              <a:ext uri="{FF2B5EF4-FFF2-40B4-BE49-F238E27FC236}">
                <a16:creationId xmlns:a16="http://schemas.microsoft.com/office/drawing/2014/main" id="{A0B7F7FC-2ABE-59FB-94D5-844B00E50188}"/>
              </a:ext>
            </a:extLst>
          </p:cNvPr>
          <p:cNvSpPr>
            <a:spLocks noGrp="1"/>
          </p:cNvSpPr>
          <p:nvPr>
            <p:ph sz="quarter" idx="30" hasCustomPrompt="1"/>
          </p:nvPr>
        </p:nvSpPr>
        <p:spPr>
          <a:xfrm>
            <a:off x="6398501" y="3332412"/>
            <a:ext cx="5029200" cy="365760"/>
          </a:xfrm>
        </p:spPr>
        <p:txBody>
          <a:bodyPr>
            <a:normAutofit/>
          </a:bodyPr>
          <a:lstStyle>
            <a:lvl1pPr marL="0" indent="0">
              <a:buNone/>
              <a:defRPr sz="1800">
                <a:latin typeface="Libre Franklin" pitchFamily="2" charset="0"/>
              </a:defRPr>
            </a:lvl1pPr>
          </a:lstStyle>
          <a:p>
            <a:pPr lvl="0"/>
            <a:r>
              <a:rPr lang="en-US"/>
              <a:t>11</a:t>
            </a:r>
          </a:p>
        </p:txBody>
      </p:sp>
      <p:sp>
        <p:nvSpPr>
          <p:cNvPr id="20" name="Content Placeholder 19">
            <a:extLst>
              <a:ext uri="{FF2B5EF4-FFF2-40B4-BE49-F238E27FC236}">
                <a16:creationId xmlns:a16="http://schemas.microsoft.com/office/drawing/2014/main" id="{662C62D3-6A6D-E288-B785-F2CD99F56CAA}"/>
              </a:ext>
            </a:extLst>
          </p:cNvPr>
          <p:cNvSpPr>
            <a:spLocks noGrp="1"/>
          </p:cNvSpPr>
          <p:nvPr>
            <p:ph sz="quarter" idx="31" hasCustomPrompt="1"/>
          </p:nvPr>
        </p:nvSpPr>
        <p:spPr>
          <a:xfrm>
            <a:off x="6398501" y="3799067"/>
            <a:ext cx="5029200" cy="365760"/>
          </a:xfrm>
        </p:spPr>
        <p:txBody>
          <a:bodyPr>
            <a:normAutofit/>
          </a:bodyPr>
          <a:lstStyle>
            <a:lvl1pPr marL="0" indent="0">
              <a:buNone/>
              <a:defRPr sz="1800">
                <a:latin typeface="Libre Franklin" pitchFamily="2" charset="0"/>
              </a:defRPr>
            </a:lvl1pPr>
          </a:lstStyle>
          <a:p>
            <a:pPr lvl="0"/>
            <a:r>
              <a:rPr lang="en-US"/>
              <a:t>12</a:t>
            </a:r>
          </a:p>
        </p:txBody>
      </p:sp>
      <p:sp>
        <p:nvSpPr>
          <p:cNvPr id="23" name="Content Placeholder 22">
            <a:extLst>
              <a:ext uri="{FF2B5EF4-FFF2-40B4-BE49-F238E27FC236}">
                <a16:creationId xmlns:a16="http://schemas.microsoft.com/office/drawing/2014/main" id="{64ECFE2D-A7EB-BD77-C68C-74EF6ECFF0F9}"/>
              </a:ext>
            </a:extLst>
          </p:cNvPr>
          <p:cNvSpPr>
            <a:spLocks noGrp="1"/>
          </p:cNvSpPr>
          <p:nvPr>
            <p:ph sz="quarter" idx="32" hasCustomPrompt="1"/>
          </p:nvPr>
        </p:nvSpPr>
        <p:spPr>
          <a:xfrm>
            <a:off x="6398501" y="4265722"/>
            <a:ext cx="5029200" cy="365760"/>
          </a:xfrm>
        </p:spPr>
        <p:txBody>
          <a:bodyPr>
            <a:normAutofit/>
          </a:bodyPr>
          <a:lstStyle>
            <a:lvl1pPr marL="0" indent="0">
              <a:buNone/>
              <a:defRPr sz="1800">
                <a:latin typeface="Libre Franklin" pitchFamily="2" charset="0"/>
              </a:defRPr>
            </a:lvl1pPr>
          </a:lstStyle>
          <a:p>
            <a:pPr lvl="0"/>
            <a:r>
              <a:rPr lang="en-US"/>
              <a:t>13</a:t>
            </a:r>
          </a:p>
        </p:txBody>
      </p:sp>
      <p:sp>
        <p:nvSpPr>
          <p:cNvPr id="26" name="Content Placeholder 25">
            <a:extLst>
              <a:ext uri="{FF2B5EF4-FFF2-40B4-BE49-F238E27FC236}">
                <a16:creationId xmlns:a16="http://schemas.microsoft.com/office/drawing/2014/main" id="{B42FB62C-2A23-B9E2-4021-D6756BC7CAFD}"/>
              </a:ext>
            </a:extLst>
          </p:cNvPr>
          <p:cNvSpPr>
            <a:spLocks noGrp="1"/>
          </p:cNvSpPr>
          <p:nvPr>
            <p:ph sz="quarter" idx="33" hasCustomPrompt="1"/>
          </p:nvPr>
        </p:nvSpPr>
        <p:spPr>
          <a:xfrm>
            <a:off x="6398501" y="4732377"/>
            <a:ext cx="5029200" cy="365760"/>
          </a:xfrm>
        </p:spPr>
        <p:txBody>
          <a:bodyPr>
            <a:noAutofit/>
          </a:bodyPr>
          <a:lstStyle>
            <a:lvl1pPr marL="0" indent="0">
              <a:buNone/>
              <a:defRPr sz="1800">
                <a:latin typeface="Libre Franklin" pitchFamily="2" charset="0"/>
              </a:defRPr>
            </a:lvl1pPr>
          </a:lstStyle>
          <a:p>
            <a:pPr lvl="0"/>
            <a:r>
              <a:rPr lang="en-US"/>
              <a:t>14</a:t>
            </a:r>
          </a:p>
        </p:txBody>
      </p:sp>
    </p:spTree>
    <p:extLst>
      <p:ext uri="{BB962C8B-B14F-4D97-AF65-F5344CB8AC3E}">
        <p14:creationId xmlns:p14="http://schemas.microsoft.com/office/powerpoint/2010/main" val="1675793570"/>
      </p:ext>
    </p:extLst>
  </p:cSld>
  <p:clrMapOvr>
    <a:masterClrMapping/>
  </p:clrMapOvr>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Launch">
    <p:spTree>
      <p:nvGrpSpPr>
        <p:cNvPr id="1" name=""/>
        <p:cNvGrpSpPr/>
        <p:nvPr/>
      </p:nvGrpSpPr>
      <p:grpSpPr>
        <a:xfrm>
          <a:off x="0" y="0"/>
          <a:ext cx="0" cy="0"/>
          <a:chOff x="0" y="0"/>
          <a:chExt cx="0" cy="0"/>
        </a:xfrm>
      </p:grpSpPr>
      <p:sp>
        <p:nvSpPr>
          <p:cNvPr id="7" name="Rectangle 6"/>
          <p:cNvSpPr/>
          <p:nvPr userDrawn="1"/>
        </p:nvSpPr>
        <p:spPr>
          <a:xfrm>
            <a:off x="272409" y="206830"/>
            <a:ext cx="16668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Launch  </a:t>
            </a:r>
            <a:br>
              <a:rPr lang="en-US" noProof="0"/>
            </a:br>
            <a:endParaRPr lang="en-US" noProof="0"/>
          </a:p>
        </p:txBody>
      </p:sp>
      <p:sp>
        <p:nvSpPr>
          <p:cNvPr id="3" name="Content Placeholder 8">
            <a:extLst>
              <a:ext uri="{FF2B5EF4-FFF2-40B4-BE49-F238E27FC236}">
                <a16:creationId xmlns:a16="http://schemas.microsoft.com/office/drawing/2014/main" id="{BEDD4DD5-AA38-BF91-A743-CB2E30347DDF}"/>
              </a:ext>
            </a:extLst>
          </p:cNvPr>
          <p:cNvSpPr>
            <a:spLocks noGrp="1"/>
          </p:cNvSpPr>
          <p:nvPr>
            <p:ph sz="quarter" idx="16" hasCustomPrompt="1"/>
          </p:nvPr>
        </p:nvSpPr>
        <p:spPr>
          <a:xfrm>
            <a:off x="261521" y="1414808"/>
            <a:ext cx="11664000" cy="365760"/>
          </a:xfrm>
        </p:spPr>
        <p:txBody>
          <a:bodyPr>
            <a:noAutofit/>
          </a:bodyPr>
          <a:lstStyle>
            <a:lvl1pPr marL="0" indent="0">
              <a:buNone/>
              <a:defRPr sz="1800">
                <a:latin typeface="Libre Franklin" pitchFamily="2" charset="0"/>
              </a:defRPr>
            </a:lvl1pPr>
          </a:lstStyle>
          <a:p>
            <a:pPr lvl="0"/>
            <a:r>
              <a:rPr lang="en-US" noProof="0"/>
              <a:t>1</a:t>
            </a:r>
          </a:p>
        </p:txBody>
      </p:sp>
      <p:sp>
        <p:nvSpPr>
          <p:cNvPr id="4" name="Content Placeholder 10">
            <a:extLst>
              <a:ext uri="{FF2B5EF4-FFF2-40B4-BE49-F238E27FC236}">
                <a16:creationId xmlns:a16="http://schemas.microsoft.com/office/drawing/2014/main" id="{A619AB6D-C5FF-9E56-0A4D-E8C95BA9DD89}"/>
              </a:ext>
            </a:extLst>
          </p:cNvPr>
          <p:cNvSpPr>
            <a:spLocks noGrp="1"/>
          </p:cNvSpPr>
          <p:nvPr>
            <p:ph sz="quarter" idx="17" hasCustomPrompt="1"/>
          </p:nvPr>
        </p:nvSpPr>
        <p:spPr>
          <a:xfrm>
            <a:off x="261521" y="1948539"/>
            <a:ext cx="5029200" cy="365760"/>
          </a:xfrm>
        </p:spPr>
        <p:txBody>
          <a:bodyPr>
            <a:noAutofit/>
          </a:bodyPr>
          <a:lstStyle>
            <a:lvl1pPr marL="0" indent="0">
              <a:buNone/>
              <a:defRPr sz="1800">
                <a:latin typeface="Libre Franklin" pitchFamily="2" charset="0"/>
              </a:defRPr>
            </a:lvl1pPr>
          </a:lstStyle>
          <a:p>
            <a:pPr lvl="0"/>
            <a:r>
              <a:rPr lang="en-US" noProof="0"/>
              <a:t>2</a:t>
            </a:r>
          </a:p>
        </p:txBody>
      </p:sp>
      <p:sp>
        <p:nvSpPr>
          <p:cNvPr id="5" name="Content Placeholder 13">
            <a:extLst>
              <a:ext uri="{FF2B5EF4-FFF2-40B4-BE49-F238E27FC236}">
                <a16:creationId xmlns:a16="http://schemas.microsoft.com/office/drawing/2014/main" id="{5EBDE881-455F-BB69-0ED9-38AAA717BA5B}"/>
              </a:ext>
            </a:extLst>
          </p:cNvPr>
          <p:cNvSpPr>
            <a:spLocks noGrp="1"/>
          </p:cNvSpPr>
          <p:nvPr>
            <p:ph sz="quarter" idx="18" hasCustomPrompt="1"/>
          </p:nvPr>
        </p:nvSpPr>
        <p:spPr>
          <a:xfrm>
            <a:off x="261521" y="2621617"/>
            <a:ext cx="5029200" cy="365760"/>
          </a:xfrm>
        </p:spPr>
        <p:txBody>
          <a:bodyPr>
            <a:noAutofit/>
          </a:bodyPr>
          <a:lstStyle>
            <a:lvl1pPr marL="0" indent="0">
              <a:buNone/>
              <a:defRPr sz="1800">
                <a:latin typeface="Libre Franklin" pitchFamily="2" charset="0"/>
              </a:defRPr>
            </a:lvl1pPr>
          </a:lstStyle>
          <a:p>
            <a:pPr lvl="0"/>
            <a:r>
              <a:rPr lang="en-US" noProof="0"/>
              <a:t>3</a:t>
            </a:r>
          </a:p>
        </p:txBody>
      </p:sp>
      <p:sp>
        <p:nvSpPr>
          <p:cNvPr id="6" name="Content Placeholder 15">
            <a:extLst>
              <a:ext uri="{FF2B5EF4-FFF2-40B4-BE49-F238E27FC236}">
                <a16:creationId xmlns:a16="http://schemas.microsoft.com/office/drawing/2014/main" id="{72E3147F-9CC2-2F5D-33E4-7E489C2FAAC5}"/>
              </a:ext>
            </a:extLst>
          </p:cNvPr>
          <p:cNvSpPr>
            <a:spLocks noGrp="1"/>
          </p:cNvSpPr>
          <p:nvPr>
            <p:ph sz="quarter" idx="19" hasCustomPrompt="1"/>
          </p:nvPr>
        </p:nvSpPr>
        <p:spPr>
          <a:xfrm>
            <a:off x="261521" y="3294695"/>
            <a:ext cx="5029200" cy="365760"/>
          </a:xfrm>
        </p:spPr>
        <p:txBody>
          <a:bodyPr>
            <a:noAutofit/>
          </a:bodyPr>
          <a:lstStyle>
            <a:lvl1pPr marL="0" indent="0">
              <a:buNone/>
              <a:defRPr sz="1800">
                <a:latin typeface="Libre Franklin" pitchFamily="2" charset="0"/>
              </a:defRPr>
            </a:lvl1pPr>
          </a:lstStyle>
          <a:p>
            <a:pPr lvl="0"/>
            <a:r>
              <a:rPr lang="en-US" noProof="0"/>
              <a:t>4</a:t>
            </a:r>
          </a:p>
        </p:txBody>
      </p:sp>
      <p:sp>
        <p:nvSpPr>
          <p:cNvPr id="13" name="Content Placeholder 17">
            <a:extLst>
              <a:ext uri="{FF2B5EF4-FFF2-40B4-BE49-F238E27FC236}">
                <a16:creationId xmlns:a16="http://schemas.microsoft.com/office/drawing/2014/main" id="{08AC47F4-5548-7C5F-0E37-26E566D4E2CA}"/>
              </a:ext>
            </a:extLst>
          </p:cNvPr>
          <p:cNvSpPr>
            <a:spLocks noGrp="1"/>
          </p:cNvSpPr>
          <p:nvPr>
            <p:ph sz="quarter" idx="20" hasCustomPrompt="1"/>
          </p:nvPr>
        </p:nvSpPr>
        <p:spPr>
          <a:xfrm>
            <a:off x="261521" y="3967773"/>
            <a:ext cx="5029200" cy="365760"/>
          </a:xfrm>
        </p:spPr>
        <p:txBody>
          <a:bodyPr>
            <a:noAutofit/>
          </a:bodyPr>
          <a:lstStyle>
            <a:lvl1pPr marL="0" indent="0">
              <a:buNone/>
              <a:defRPr sz="1800">
                <a:latin typeface="Libre Franklin" pitchFamily="2" charset="0"/>
              </a:defRPr>
            </a:lvl1pPr>
          </a:lstStyle>
          <a:p>
            <a:pPr lvl="0"/>
            <a:r>
              <a:rPr lang="en-US" noProof="0"/>
              <a:t>5</a:t>
            </a:r>
          </a:p>
        </p:txBody>
      </p:sp>
      <p:sp>
        <p:nvSpPr>
          <p:cNvPr id="17" name="Content Placeholder 20">
            <a:extLst>
              <a:ext uri="{FF2B5EF4-FFF2-40B4-BE49-F238E27FC236}">
                <a16:creationId xmlns:a16="http://schemas.microsoft.com/office/drawing/2014/main" id="{E9F32453-F045-26EF-2120-330BDB97E859}"/>
              </a:ext>
            </a:extLst>
          </p:cNvPr>
          <p:cNvSpPr>
            <a:spLocks noGrp="1"/>
          </p:cNvSpPr>
          <p:nvPr>
            <p:ph sz="quarter" idx="21" hasCustomPrompt="1"/>
          </p:nvPr>
        </p:nvSpPr>
        <p:spPr>
          <a:xfrm>
            <a:off x="261521" y="4640851"/>
            <a:ext cx="5029200" cy="365760"/>
          </a:xfrm>
        </p:spPr>
        <p:txBody>
          <a:bodyPr>
            <a:noAutofit/>
          </a:bodyPr>
          <a:lstStyle>
            <a:lvl1pPr marL="0" indent="0">
              <a:buNone/>
              <a:defRPr sz="1800">
                <a:latin typeface="Libre Franklin" pitchFamily="2" charset="0"/>
              </a:defRPr>
            </a:lvl1pPr>
          </a:lstStyle>
          <a:p>
            <a:pPr lvl="0"/>
            <a:r>
              <a:rPr lang="en-US" noProof="0"/>
              <a:t>6</a:t>
            </a:r>
          </a:p>
        </p:txBody>
      </p:sp>
      <p:sp>
        <p:nvSpPr>
          <p:cNvPr id="19" name="Content Placeholder 23">
            <a:extLst>
              <a:ext uri="{FF2B5EF4-FFF2-40B4-BE49-F238E27FC236}">
                <a16:creationId xmlns:a16="http://schemas.microsoft.com/office/drawing/2014/main" id="{CB8A1169-8271-9D28-2EA2-B6950BD38B95}"/>
              </a:ext>
            </a:extLst>
          </p:cNvPr>
          <p:cNvSpPr>
            <a:spLocks noGrp="1"/>
          </p:cNvSpPr>
          <p:nvPr>
            <p:ph sz="quarter" idx="22" hasCustomPrompt="1"/>
          </p:nvPr>
        </p:nvSpPr>
        <p:spPr>
          <a:xfrm>
            <a:off x="261521" y="5313930"/>
            <a:ext cx="5029200" cy="365760"/>
          </a:xfrm>
        </p:spPr>
        <p:txBody>
          <a:bodyPr>
            <a:noAutofit/>
          </a:bodyPr>
          <a:lstStyle>
            <a:lvl1pPr marL="0" indent="0">
              <a:buNone/>
              <a:defRPr sz="1800">
                <a:latin typeface="Libre Franklin" pitchFamily="2" charset="0"/>
              </a:defRPr>
            </a:lvl1pPr>
          </a:lstStyle>
          <a:p>
            <a:pPr lvl="0"/>
            <a:r>
              <a:rPr lang="en-US" noProof="0"/>
              <a:t>7</a:t>
            </a:r>
          </a:p>
        </p:txBody>
      </p:sp>
      <p:sp>
        <p:nvSpPr>
          <p:cNvPr id="20" name="Content Placeholder 27">
            <a:extLst>
              <a:ext uri="{FF2B5EF4-FFF2-40B4-BE49-F238E27FC236}">
                <a16:creationId xmlns:a16="http://schemas.microsoft.com/office/drawing/2014/main" id="{2B2717E7-0841-19EF-DC0B-A333BEB955CB}"/>
              </a:ext>
            </a:extLst>
          </p:cNvPr>
          <p:cNvSpPr>
            <a:spLocks noGrp="1"/>
          </p:cNvSpPr>
          <p:nvPr>
            <p:ph sz="quarter" idx="23" hasCustomPrompt="1"/>
          </p:nvPr>
        </p:nvSpPr>
        <p:spPr>
          <a:xfrm>
            <a:off x="6398501" y="1932447"/>
            <a:ext cx="5029200" cy="365760"/>
          </a:xfrm>
        </p:spPr>
        <p:txBody>
          <a:bodyPr>
            <a:noAutofit/>
          </a:bodyPr>
          <a:lstStyle>
            <a:lvl1pPr marL="0" indent="0">
              <a:buNone/>
              <a:defRPr sz="1800">
                <a:latin typeface="Libre Franklin" pitchFamily="2" charset="0"/>
              </a:defRPr>
            </a:lvl1pPr>
          </a:lstStyle>
          <a:p>
            <a:pPr lvl="0"/>
            <a:r>
              <a:rPr lang="en-US" noProof="0"/>
              <a:t>8</a:t>
            </a:r>
          </a:p>
        </p:txBody>
      </p:sp>
      <p:sp>
        <p:nvSpPr>
          <p:cNvPr id="25" name="Content Placeholder 4">
            <a:extLst>
              <a:ext uri="{FF2B5EF4-FFF2-40B4-BE49-F238E27FC236}">
                <a16:creationId xmlns:a16="http://schemas.microsoft.com/office/drawing/2014/main" id="{FA8CEC3C-A079-61A3-6052-16E4C0B7EA70}"/>
              </a:ext>
            </a:extLst>
          </p:cNvPr>
          <p:cNvSpPr>
            <a:spLocks noGrp="1"/>
          </p:cNvSpPr>
          <p:nvPr>
            <p:ph sz="quarter" idx="28" hasCustomPrompt="1"/>
          </p:nvPr>
        </p:nvSpPr>
        <p:spPr>
          <a:xfrm>
            <a:off x="6398501" y="2399102"/>
            <a:ext cx="5029200" cy="365760"/>
          </a:xfrm>
        </p:spPr>
        <p:txBody>
          <a:bodyPr/>
          <a:lstStyle>
            <a:lvl1pPr marL="0" indent="0">
              <a:buNone/>
              <a:defRPr sz="1800">
                <a:latin typeface="Libre Franklin" pitchFamily="2" charset="0"/>
              </a:defRPr>
            </a:lvl1pPr>
          </a:lstStyle>
          <a:p>
            <a:pPr lvl="0"/>
            <a:r>
              <a:rPr lang="en-US"/>
              <a:t>9</a:t>
            </a:r>
          </a:p>
        </p:txBody>
      </p:sp>
      <p:sp>
        <p:nvSpPr>
          <p:cNvPr id="26" name="Content Placeholder 11">
            <a:extLst>
              <a:ext uri="{FF2B5EF4-FFF2-40B4-BE49-F238E27FC236}">
                <a16:creationId xmlns:a16="http://schemas.microsoft.com/office/drawing/2014/main" id="{B3515C6F-69FB-33D2-89CE-29DD1A56A47C}"/>
              </a:ext>
            </a:extLst>
          </p:cNvPr>
          <p:cNvSpPr>
            <a:spLocks noGrp="1"/>
          </p:cNvSpPr>
          <p:nvPr>
            <p:ph sz="quarter" idx="29" hasCustomPrompt="1"/>
          </p:nvPr>
        </p:nvSpPr>
        <p:spPr>
          <a:xfrm>
            <a:off x="6398501" y="2865757"/>
            <a:ext cx="5029200" cy="365760"/>
          </a:xfrm>
        </p:spPr>
        <p:txBody>
          <a:bodyPr>
            <a:normAutofit/>
          </a:bodyPr>
          <a:lstStyle>
            <a:lvl1pPr marL="0" indent="0">
              <a:buNone/>
              <a:defRPr sz="1800">
                <a:latin typeface="Libre Franklin" pitchFamily="2" charset="0"/>
              </a:defRPr>
            </a:lvl1pPr>
          </a:lstStyle>
          <a:p>
            <a:pPr lvl="0"/>
            <a:r>
              <a:rPr lang="en-US"/>
              <a:t>10</a:t>
            </a:r>
          </a:p>
        </p:txBody>
      </p:sp>
      <p:sp>
        <p:nvSpPr>
          <p:cNvPr id="27" name="Content Placeholder 16">
            <a:extLst>
              <a:ext uri="{FF2B5EF4-FFF2-40B4-BE49-F238E27FC236}">
                <a16:creationId xmlns:a16="http://schemas.microsoft.com/office/drawing/2014/main" id="{1C8E5895-1AA5-9FBE-2974-170AAA54EE58}"/>
              </a:ext>
            </a:extLst>
          </p:cNvPr>
          <p:cNvSpPr>
            <a:spLocks noGrp="1"/>
          </p:cNvSpPr>
          <p:nvPr>
            <p:ph sz="quarter" idx="30" hasCustomPrompt="1"/>
          </p:nvPr>
        </p:nvSpPr>
        <p:spPr>
          <a:xfrm>
            <a:off x="6398501" y="3332412"/>
            <a:ext cx="5029200" cy="365760"/>
          </a:xfrm>
        </p:spPr>
        <p:txBody>
          <a:bodyPr>
            <a:normAutofit/>
          </a:bodyPr>
          <a:lstStyle>
            <a:lvl1pPr marL="0" indent="0">
              <a:buNone/>
              <a:defRPr sz="1800">
                <a:latin typeface="Libre Franklin" pitchFamily="2" charset="0"/>
              </a:defRPr>
            </a:lvl1pPr>
          </a:lstStyle>
          <a:p>
            <a:pPr lvl="0"/>
            <a:r>
              <a:rPr lang="en-US"/>
              <a:t>11</a:t>
            </a:r>
          </a:p>
        </p:txBody>
      </p:sp>
      <p:sp>
        <p:nvSpPr>
          <p:cNvPr id="29" name="Content Placeholder 19">
            <a:extLst>
              <a:ext uri="{FF2B5EF4-FFF2-40B4-BE49-F238E27FC236}">
                <a16:creationId xmlns:a16="http://schemas.microsoft.com/office/drawing/2014/main" id="{322BA7B1-8098-07A3-F7B7-FF5D72D0FD6D}"/>
              </a:ext>
            </a:extLst>
          </p:cNvPr>
          <p:cNvSpPr>
            <a:spLocks noGrp="1"/>
          </p:cNvSpPr>
          <p:nvPr>
            <p:ph sz="quarter" idx="31" hasCustomPrompt="1"/>
          </p:nvPr>
        </p:nvSpPr>
        <p:spPr>
          <a:xfrm>
            <a:off x="6398501" y="3799067"/>
            <a:ext cx="5029200" cy="365760"/>
          </a:xfrm>
        </p:spPr>
        <p:txBody>
          <a:bodyPr>
            <a:normAutofit/>
          </a:bodyPr>
          <a:lstStyle>
            <a:lvl1pPr marL="0" indent="0">
              <a:buNone/>
              <a:defRPr sz="1800">
                <a:latin typeface="Libre Franklin" pitchFamily="2" charset="0"/>
              </a:defRPr>
            </a:lvl1pPr>
          </a:lstStyle>
          <a:p>
            <a:pPr lvl="0"/>
            <a:r>
              <a:rPr lang="en-US"/>
              <a:t>12</a:t>
            </a:r>
          </a:p>
        </p:txBody>
      </p:sp>
      <p:sp>
        <p:nvSpPr>
          <p:cNvPr id="30" name="Content Placeholder 22">
            <a:extLst>
              <a:ext uri="{FF2B5EF4-FFF2-40B4-BE49-F238E27FC236}">
                <a16:creationId xmlns:a16="http://schemas.microsoft.com/office/drawing/2014/main" id="{DFE51098-7D96-10A2-06AC-4D2DABC3AF5E}"/>
              </a:ext>
            </a:extLst>
          </p:cNvPr>
          <p:cNvSpPr>
            <a:spLocks noGrp="1"/>
          </p:cNvSpPr>
          <p:nvPr>
            <p:ph sz="quarter" idx="32" hasCustomPrompt="1"/>
          </p:nvPr>
        </p:nvSpPr>
        <p:spPr>
          <a:xfrm>
            <a:off x="6398501" y="4265722"/>
            <a:ext cx="5029200" cy="365760"/>
          </a:xfrm>
        </p:spPr>
        <p:txBody>
          <a:bodyPr>
            <a:normAutofit/>
          </a:bodyPr>
          <a:lstStyle>
            <a:lvl1pPr marL="0" indent="0">
              <a:buNone/>
              <a:defRPr sz="1800">
                <a:latin typeface="Libre Franklin" pitchFamily="2" charset="0"/>
              </a:defRPr>
            </a:lvl1pPr>
          </a:lstStyle>
          <a:p>
            <a:pPr lvl="0"/>
            <a:r>
              <a:rPr lang="en-US"/>
              <a:t>13</a:t>
            </a:r>
          </a:p>
        </p:txBody>
      </p:sp>
      <p:sp>
        <p:nvSpPr>
          <p:cNvPr id="31" name="Content Placeholder 25">
            <a:extLst>
              <a:ext uri="{FF2B5EF4-FFF2-40B4-BE49-F238E27FC236}">
                <a16:creationId xmlns:a16="http://schemas.microsoft.com/office/drawing/2014/main" id="{B5605A1D-8F54-8FE2-CE2C-8C990A293D16}"/>
              </a:ext>
            </a:extLst>
          </p:cNvPr>
          <p:cNvSpPr>
            <a:spLocks noGrp="1"/>
          </p:cNvSpPr>
          <p:nvPr>
            <p:ph sz="quarter" idx="33" hasCustomPrompt="1"/>
          </p:nvPr>
        </p:nvSpPr>
        <p:spPr>
          <a:xfrm>
            <a:off x="6398501" y="4732377"/>
            <a:ext cx="5029200" cy="365760"/>
          </a:xfrm>
        </p:spPr>
        <p:txBody>
          <a:bodyPr>
            <a:noAutofit/>
          </a:bodyPr>
          <a:lstStyle>
            <a:lvl1pPr marL="0" indent="0">
              <a:buNone/>
              <a:defRPr sz="1800">
                <a:latin typeface="Libre Franklin" pitchFamily="2" charset="0"/>
              </a:defRPr>
            </a:lvl1pPr>
          </a:lstStyle>
          <a:p>
            <a:pPr lvl="0"/>
            <a:r>
              <a:rPr lang="en-US"/>
              <a:t>14</a:t>
            </a:r>
          </a:p>
        </p:txBody>
      </p:sp>
      <p:sp>
        <p:nvSpPr>
          <p:cNvPr id="22" name="Media Placeholder 14">
            <a:extLst>
              <a:ext uri="{FF2B5EF4-FFF2-40B4-BE49-F238E27FC236}">
                <a16:creationId xmlns:a16="http://schemas.microsoft.com/office/drawing/2014/main" id="{7C09E809-0715-FF4F-07AC-2295709BD19B}"/>
              </a:ext>
            </a:extLst>
          </p:cNvPr>
          <p:cNvSpPr>
            <a:spLocks noGrp="1"/>
          </p:cNvSpPr>
          <p:nvPr>
            <p:ph type="media" sz="quarter" idx="27"/>
          </p:nvPr>
        </p:nvSpPr>
        <p:spPr>
          <a:xfrm>
            <a:off x="6398501" y="5199032"/>
            <a:ext cx="5029200" cy="365760"/>
          </a:xfrm>
        </p:spPr>
        <p:txBody>
          <a:bodyPr>
            <a:normAutofit/>
          </a:bodyPr>
          <a:lstStyle>
            <a:lvl1pPr>
              <a:defRPr sz="1800">
                <a:latin typeface="Libre Franklin" pitchFamily="2" charset="0"/>
              </a:defRPr>
            </a:lvl1pPr>
          </a:lstStyle>
          <a:p>
            <a:endParaRPr lang="en-US" noProof="0"/>
          </a:p>
        </p:txBody>
      </p:sp>
      <p:sp>
        <p:nvSpPr>
          <p:cNvPr id="23" name="Table Placeholder 9">
            <a:extLst>
              <a:ext uri="{FF2B5EF4-FFF2-40B4-BE49-F238E27FC236}">
                <a16:creationId xmlns:a16="http://schemas.microsoft.com/office/drawing/2014/main" id="{7B70BB6D-D62E-8E64-CC09-1D58D7189C88}"/>
              </a:ext>
            </a:extLst>
          </p:cNvPr>
          <p:cNvSpPr>
            <a:spLocks noGrp="1"/>
          </p:cNvSpPr>
          <p:nvPr>
            <p:ph type="tbl" sz="quarter" idx="25"/>
          </p:nvPr>
        </p:nvSpPr>
        <p:spPr>
          <a:xfrm>
            <a:off x="6398501" y="5665689"/>
            <a:ext cx="5029200" cy="365760"/>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4294292919"/>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Learn">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15925CF-E930-B7C8-E2D7-90CD242B3AE0}"/>
              </a:ext>
            </a:extLst>
          </p:cNvPr>
          <p:cNvSpPr/>
          <p:nvPr userDrawn="1"/>
        </p:nvSpPr>
        <p:spPr>
          <a:xfrm>
            <a:off x="272408" y="206830"/>
            <a:ext cx="1386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7164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4" name="Content Placeholder 8">
            <a:extLst>
              <a:ext uri="{FF2B5EF4-FFF2-40B4-BE49-F238E27FC236}">
                <a16:creationId xmlns:a16="http://schemas.microsoft.com/office/drawing/2014/main" id="{A9C8D50A-BC21-C96F-54BF-2C287F5AC802}"/>
              </a:ext>
            </a:extLst>
          </p:cNvPr>
          <p:cNvSpPr>
            <a:spLocks noGrp="1"/>
          </p:cNvSpPr>
          <p:nvPr>
            <p:ph sz="quarter" idx="16" hasCustomPrompt="1"/>
          </p:nvPr>
        </p:nvSpPr>
        <p:spPr>
          <a:xfrm>
            <a:off x="261521" y="1414808"/>
            <a:ext cx="11664000" cy="365760"/>
          </a:xfrm>
        </p:spPr>
        <p:txBody>
          <a:bodyPr>
            <a:noAutofit/>
          </a:bodyPr>
          <a:lstStyle>
            <a:lvl1pPr marL="0" indent="0">
              <a:buNone/>
              <a:defRPr sz="1800">
                <a:latin typeface="Libre Franklin" pitchFamily="2" charset="0"/>
              </a:defRPr>
            </a:lvl1pPr>
          </a:lstStyle>
          <a:p>
            <a:pPr lvl="0"/>
            <a:r>
              <a:rPr lang="en-US" noProof="0"/>
              <a:t>1</a:t>
            </a:r>
          </a:p>
        </p:txBody>
      </p:sp>
      <p:sp>
        <p:nvSpPr>
          <p:cNvPr id="5" name="Content Placeholder 10">
            <a:extLst>
              <a:ext uri="{FF2B5EF4-FFF2-40B4-BE49-F238E27FC236}">
                <a16:creationId xmlns:a16="http://schemas.microsoft.com/office/drawing/2014/main" id="{AD85CA6A-91D9-864A-7629-7201E71A7305}"/>
              </a:ext>
            </a:extLst>
          </p:cNvPr>
          <p:cNvSpPr>
            <a:spLocks noGrp="1"/>
          </p:cNvSpPr>
          <p:nvPr>
            <p:ph sz="quarter" idx="17" hasCustomPrompt="1"/>
          </p:nvPr>
        </p:nvSpPr>
        <p:spPr>
          <a:xfrm>
            <a:off x="261521" y="1948539"/>
            <a:ext cx="5029200" cy="365760"/>
          </a:xfrm>
        </p:spPr>
        <p:txBody>
          <a:bodyPr>
            <a:noAutofit/>
          </a:bodyPr>
          <a:lstStyle>
            <a:lvl1pPr marL="0" indent="0">
              <a:buNone/>
              <a:defRPr sz="1800">
                <a:latin typeface="Libre Franklin" pitchFamily="2" charset="0"/>
              </a:defRPr>
            </a:lvl1pPr>
          </a:lstStyle>
          <a:p>
            <a:pPr lvl="0"/>
            <a:r>
              <a:rPr lang="en-US" noProof="0"/>
              <a:t>2</a:t>
            </a:r>
          </a:p>
        </p:txBody>
      </p:sp>
      <p:sp>
        <p:nvSpPr>
          <p:cNvPr id="6" name="Content Placeholder 13">
            <a:extLst>
              <a:ext uri="{FF2B5EF4-FFF2-40B4-BE49-F238E27FC236}">
                <a16:creationId xmlns:a16="http://schemas.microsoft.com/office/drawing/2014/main" id="{F6C52537-0DCC-B914-CB34-995931E06045}"/>
              </a:ext>
            </a:extLst>
          </p:cNvPr>
          <p:cNvSpPr>
            <a:spLocks noGrp="1"/>
          </p:cNvSpPr>
          <p:nvPr>
            <p:ph sz="quarter" idx="18" hasCustomPrompt="1"/>
          </p:nvPr>
        </p:nvSpPr>
        <p:spPr>
          <a:xfrm>
            <a:off x="261521" y="2621617"/>
            <a:ext cx="5029200" cy="365760"/>
          </a:xfrm>
        </p:spPr>
        <p:txBody>
          <a:bodyPr>
            <a:noAutofit/>
          </a:bodyPr>
          <a:lstStyle>
            <a:lvl1pPr marL="0" indent="0">
              <a:buNone/>
              <a:defRPr sz="1800">
                <a:latin typeface="Libre Franklin" pitchFamily="2" charset="0"/>
              </a:defRPr>
            </a:lvl1pPr>
          </a:lstStyle>
          <a:p>
            <a:pPr lvl="0"/>
            <a:r>
              <a:rPr lang="en-US" noProof="0"/>
              <a:t>3</a:t>
            </a:r>
          </a:p>
        </p:txBody>
      </p:sp>
      <p:sp>
        <p:nvSpPr>
          <p:cNvPr id="7" name="Content Placeholder 15">
            <a:extLst>
              <a:ext uri="{FF2B5EF4-FFF2-40B4-BE49-F238E27FC236}">
                <a16:creationId xmlns:a16="http://schemas.microsoft.com/office/drawing/2014/main" id="{02CC10F0-28E5-CE55-9306-E26A99D5441B}"/>
              </a:ext>
            </a:extLst>
          </p:cNvPr>
          <p:cNvSpPr>
            <a:spLocks noGrp="1"/>
          </p:cNvSpPr>
          <p:nvPr>
            <p:ph sz="quarter" idx="19" hasCustomPrompt="1"/>
          </p:nvPr>
        </p:nvSpPr>
        <p:spPr>
          <a:xfrm>
            <a:off x="261521" y="3294695"/>
            <a:ext cx="5029200" cy="365760"/>
          </a:xfrm>
        </p:spPr>
        <p:txBody>
          <a:bodyPr>
            <a:noAutofit/>
          </a:bodyPr>
          <a:lstStyle>
            <a:lvl1pPr marL="0" indent="0">
              <a:buNone/>
              <a:defRPr sz="1800">
                <a:latin typeface="Libre Franklin" pitchFamily="2" charset="0"/>
              </a:defRPr>
            </a:lvl1pPr>
          </a:lstStyle>
          <a:p>
            <a:pPr lvl="0"/>
            <a:r>
              <a:rPr lang="en-US" noProof="0"/>
              <a:t>4</a:t>
            </a:r>
          </a:p>
        </p:txBody>
      </p:sp>
      <p:sp>
        <p:nvSpPr>
          <p:cNvPr id="13" name="Content Placeholder 17">
            <a:extLst>
              <a:ext uri="{FF2B5EF4-FFF2-40B4-BE49-F238E27FC236}">
                <a16:creationId xmlns:a16="http://schemas.microsoft.com/office/drawing/2014/main" id="{2D2AC85F-3A65-4273-378C-5DAD3ACCA4EB}"/>
              </a:ext>
            </a:extLst>
          </p:cNvPr>
          <p:cNvSpPr>
            <a:spLocks noGrp="1"/>
          </p:cNvSpPr>
          <p:nvPr>
            <p:ph sz="quarter" idx="20" hasCustomPrompt="1"/>
          </p:nvPr>
        </p:nvSpPr>
        <p:spPr>
          <a:xfrm>
            <a:off x="261521" y="3967773"/>
            <a:ext cx="5029200" cy="365760"/>
          </a:xfrm>
        </p:spPr>
        <p:txBody>
          <a:bodyPr>
            <a:noAutofit/>
          </a:bodyPr>
          <a:lstStyle>
            <a:lvl1pPr marL="0" indent="0">
              <a:buNone/>
              <a:defRPr sz="1800">
                <a:latin typeface="Libre Franklin" pitchFamily="2" charset="0"/>
              </a:defRPr>
            </a:lvl1pPr>
          </a:lstStyle>
          <a:p>
            <a:pPr lvl="0"/>
            <a:r>
              <a:rPr lang="en-US" noProof="0"/>
              <a:t>5</a:t>
            </a:r>
          </a:p>
        </p:txBody>
      </p:sp>
      <p:sp>
        <p:nvSpPr>
          <p:cNvPr id="17" name="Content Placeholder 20">
            <a:extLst>
              <a:ext uri="{FF2B5EF4-FFF2-40B4-BE49-F238E27FC236}">
                <a16:creationId xmlns:a16="http://schemas.microsoft.com/office/drawing/2014/main" id="{5D4A467B-759A-4A30-98A6-39BF475385CD}"/>
              </a:ext>
            </a:extLst>
          </p:cNvPr>
          <p:cNvSpPr>
            <a:spLocks noGrp="1"/>
          </p:cNvSpPr>
          <p:nvPr>
            <p:ph sz="quarter" idx="21" hasCustomPrompt="1"/>
          </p:nvPr>
        </p:nvSpPr>
        <p:spPr>
          <a:xfrm>
            <a:off x="261521" y="4640851"/>
            <a:ext cx="5029200" cy="365760"/>
          </a:xfrm>
        </p:spPr>
        <p:txBody>
          <a:bodyPr>
            <a:noAutofit/>
          </a:bodyPr>
          <a:lstStyle>
            <a:lvl1pPr marL="0" indent="0">
              <a:buNone/>
              <a:defRPr sz="1800">
                <a:latin typeface="Libre Franklin" pitchFamily="2" charset="0"/>
              </a:defRPr>
            </a:lvl1pPr>
          </a:lstStyle>
          <a:p>
            <a:pPr lvl="0"/>
            <a:r>
              <a:rPr lang="en-US" noProof="0"/>
              <a:t>6</a:t>
            </a:r>
          </a:p>
        </p:txBody>
      </p:sp>
      <p:sp>
        <p:nvSpPr>
          <p:cNvPr id="19" name="Content Placeholder 23">
            <a:extLst>
              <a:ext uri="{FF2B5EF4-FFF2-40B4-BE49-F238E27FC236}">
                <a16:creationId xmlns:a16="http://schemas.microsoft.com/office/drawing/2014/main" id="{F5E155C7-6934-CF2F-B80F-47C4DD41A3D6}"/>
              </a:ext>
            </a:extLst>
          </p:cNvPr>
          <p:cNvSpPr>
            <a:spLocks noGrp="1"/>
          </p:cNvSpPr>
          <p:nvPr>
            <p:ph sz="quarter" idx="22" hasCustomPrompt="1"/>
          </p:nvPr>
        </p:nvSpPr>
        <p:spPr>
          <a:xfrm>
            <a:off x="261521" y="5313930"/>
            <a:ext cx="5029200" cy="365760"/>
          </a:xfrm>
        </p:spPr>
        <p:txBody>
          <a:bodyPr>
            <a:noAutofit/>
          </a:bodyPr>
          <a:lstStyle>
            <a:lvl1pPr marL="0" indent="0">
              <a:buNone/>
              <a:defRPr sz="1800">
                <a:latin typeface="Libre Franklin" pitchFamily="2" charset="0"/>
              </a:defRPr>
            </a:lvl1pPr>
          </a:lstStyle>
          <a:p>
            <a:pPr lvl="0"/>
            <a:r>
              <a:rPr lang="en-US" noProof="0"/>
              <a:t>7</a:t>
            </a:r>
          </a:p>
        </p:txBody>
      </p:sp>
      <p:sp>
        <p:nvSpPr>
          <p:cNvPr id="20" name="Content Placeholder 27">
            <a:extLst>
              <a:ext uri="{FF2B5EF4-FFF2-40B4-BE49-F238E27FC236}">
                <a16:creationId xmlns:a16="http://schemas.microsoft.com/office/drawing/2014/main" id="{05FAB114-5A7E-D41A-6868-82E4B6619366}"/>
              </a:ext>
            </a:extLst>
          </p:cNvPr>
          <p:cNvSpPr>
            <a:spLocks noGrp="1"/>
          </p:cNvSpPr>
          <p:nvPr>
            <p:ph sz="quarter" idx="23" hasCustomPrompt="1"/>
          </p:nvPr>
        </p:nvSpPr>
        <p:spPr>
          <a:xfrm>
            <a:off x="6398501" y="1932447"/>
            <a:ext cx="5029200" cy="365760"/>
          </a:xfrm>
        </p:spPr>
        <p:txBody>
          <a:bodyPr>
            <a:noAutofit/>
          </a:bodyPr>
          <a:lstStyle>
            <a:lvl1pPr marL="0" indent="0">
              <a:buNone/>
              <a:defRPr sz="1800">
                <a:latin typeface="Libre Franklin" pitchFamily="2" charset="0"/>
              </a:defRPr>
            </a:lvl1pPr>
          </a:lstStyle>
          <a:p>
            <a:pPr lvl="0"/>
            <a:r>
              <a:rPr lang="en-US" noProof="0"/>
              <a:t>8</a:t>
            </a:r>
          </a:p>
        </p:txBody>
      </p:sp>
      <p:sp>
        <p:nvSpPr>
          <p:cNvPr id="22" name="Content Placeholder 4">
            <a:extLst>
              <a:ext uri="{FF2B5EF4-FFF2-40B4-BE49-F238E27FC236}">
                <a16:creationId xmlns:a16="http://schemas.microsoft.com/office/drawing/2014/main" id="{06E19592-084F-06E8-7EA3-E8C54B63CEB6}"/>
              </a:ext>
            </a:extLst>
          </p:cNvPr>
          <p:cNvSpPr>
            <a:spLocks noGrp="1"/>
          </p:cNvSpPr>
          <p:nvPr>
            <p:ph sz="quarter" idx="28" hasCustomPrompt="1"/>
          </p:nvPr>
        </p:nvSpPr>
        <p:spPr>
          <a:xfrm>
            <a:off x="6398501" y="2399102"/>
            <a:ext cx="5029200" cy="365760"/>
          </a:xfrm>
        </p:spPr>
        <p:txBody>
          <a:bodyPr/>
          <a:lstStyle>
            <a:lvl1pPr marL="0" indent="0">
              <a:buNone/>
              <a:defRPr sz="1800">
                <a:latin typeface="Libre Franklin" pitchFamily="2" charset="0"/>
              </a:defRPr>
            </a:lvl1pPr>
          </a:lstStyle>
          <a:p>
            <a:pPr lvl="0"/>
            <a:r>
              <a:rPr lang="en-US"/>
              <a:t>9</a:t>
            </a:r>
          </a:p>
        </p:txBody>
      </p:sp>
      <p:sp>
        <p:nvSpPr>
          <p:cNvPr id="23" name="Content Placeholder 11">
            <a:extLst>
              <a:ext uri="{FF2B5EF4-FFF2-40B4-BE49-F238E27FC236}">
                <a16:creationId xmlns:a16="http://schemas.microsoft.com/office/drawing/2014/main" id="{706F5199-ED2D-053B-EF09-3264EA8D58E2}"/>
              </a:ext>
            </a:extLst>
          </p:cNvPr>
          <p:cNvSpPr>
            <a:spLocks noGrp="1"/>
          </p:cNvSpPr>
          <p:nvPr>
            <p:ph sz="quarter" idx="29" hasCustomPrompt="1"/>
          </p:nvPr>
        </p:nvSpPr>
        <p:spPr>
          <a:xfrm>
            <a:off x="6398501" y="2865757"/>
            <a:ext cx="5029200" cy="365760"/>
          </a:xfrm>
        </p:spPr>
        <p:txBody>
          <a:bodyPr>
            <a:normAutofit/>
          </a:bodyPr>
          <a:lstStyle>
            <a:lvl1pPr marL="0" indent="0">
              <a:buNone/>
              <a:defRPr sz="1800">
                <a:latin typeface="Libre Franklin" pitchFamily="2" charset="0"/>
              </a:defRPr>
            </a:lvl1pPr>
          </a:lstStyle>
          <a:p>
            <a:pPr lvl="0"/>
            <a:r>
              <a:rPr lang="en-US"/>
              <a:t>10</a:t>
            </a:r>
          </a:p>
        </p:txBody>
      </p:sp>
      <p:sp>
        <p:nvSpPr>
          <p:cNvPr id="25" name="Content Placeholder 16">
            <a:extLst>
              <a:ext uri="{FF2B5EF4-FFF2-40B4-BE49-F238E27FC236}">
                <a16:creationId xmlns:a16="http://schemas.microsoft.com/office/drawing/2014/main" id="{F9FD7C6F-3749-FF83-DE01-3B776ECB2FC5}"/>
              </a:ext>
            </a:extLst>
          </p:cNvPr>
          <p:cNvSpPr>
            <a:spLocks noGrp="1"/>
          </p:cNvSpPr>
          <p:nvPr>
            <p:ph sz="quarter" idx="30" hasCustomPrompt="1"/>
          </p:nvPr>
        </p:nvSpPr>
        <p:spPr>
          <a:xfrm>
            <a:off x="6398501" y="3332412"/>
            <a:ext cx="5029200" cy="365760"/>
          </a:xfrm>
        </p:spPr>
        <p:txBody>
          <a:bodyPr>
            <a:normAutofit/>
          </a:bodyPr>
          <a:lstStyle>
            <a:lvl1pPr marL="0" indent="0">
              <a:buNone/>
              <a:defRPr sz="1800">
                <a:latin typeface="Libre Franklin" pitchFamily="2" charset="0"/>
              </a:defRPr>
            </a:lvl1pPr>
          </a:lstStyle>
          <a:p>
            <a:pPr lvl="0"/>
            <a:r>
              <a:rPr lang="en-US"/>
              <a:t>11</a:t>
            </a:r>
          </a:p>
        </p:txBody>
      </p:sp>
      <p:sp>
        <p:nvSpPr>
          <p:cNvPr id="26" name="Content Placeholder 19">
            <a:extLst>
              <a:ext uri="{FF2B5EF4-FFF2-40B4-BE49-F238E27FC236}">
                <a16:creationId xmlns:a16="http://schemas.microsoft.com/office/drawing/2014/main" id="{BB108DC2-5E57-F8FD-E6E5-44ADFD5CB6CE}"/>
              </a:ext>
            </a:extLst>
          </p:cNvPr>
          <p:cNvSpPr>
            <a:spLocks noGrp="1"/>
          </p:cNvSpPr>
          <p:nvPr>
            <p:ph sz="quarter" idx="31" hasCustomPrompt="1"/>
          </p:nvPr>
        </p:nvSpPr>
        <p:spPr>
          <a:xfrm>
            <a:off x="6398501" y="3799067"/>
            <a:ext cx="5029200" cy="365760"/>
          </a:xfrm>
        </p:spPr>
        <p:txBody>
          <a:bodyPr>
            <a:normAutofit/>
          </a:bodyPr>
          <a:lstStyle>
            <a:lvl1pPr marL="0" indent="0">
              <a:buNone/>
              <a:defRPr sz="1800">
                <a:latin typeface="Libre Franklin" pitchFamily="2" charset="0"/>
              </a:defRPr>
            </a:lvl1pPr>
          </a:lstStyle>
          <a:p>
            <a:pPr lvl="0"/>
            <a:r>
              <a:rPr lang="en-US"/>
              <a:t>12</a:t>
            </a:r>
          </a:p>
        </p:txBody>
      </p:sp>
      <p:sp>
        <p:nvSpPr>
          <p:cNvPr id="27" name="Content Placeholder 22">
            <a:extLst>
              <a:ext uri="{FF2B5EF4-FFF2-40B4-BE49-F238E27FC236}">
                <a16:creationId xmlns:a16="http://schemas.microsoft.com/office/drawing/2014/main" id="{27607A0A-DAE8-431D-5BC3-D36192DF6750}"/>
              </a:ext>
            </a:extLst>
          </p:cNvPr>
          <p:cNvSpPr>
            <a:spLocks noGrp="1"/>
          </p:cNvSpPr>
          <p:nvPr>
            <p:ph sz="quarter" idx="32" hasCustomPrompt="1"/>
          </p:nvPr>
        </p:nvSpPr>
        <p:spPr>
          <a:xfrm>
            <a:off x="6398501" y="4265722"/>
            <a:ext cx="5029200" cy="365760"/>
          </a:xfrm>
        </p:spPr>
        <p:txBody>
          <a:bodyPr>
            <a:normAutofit/>
          </a:bodyPr>
          <a:lstStyle>
            <a:lvl1pPr marL="0" indent="0">
              <a:buNone/>
              <a:defRPr sz="1800">
                <a:latin typeface="Libre Franklin" pitchFamily="2" charset="0"/>
              </a:defRPr>
            </a:lvl1pPr>
          </a:lstStyle>
          <a:p>
            <a:pPr lvl="0"/>
            <a:r>
              <a:rPr lang="en-US"/>
              <a:t>13</a:t>
            </a:r>
          </a:p>
        </p:txBody>
      </p:sp>
      <p:sp>
        <p:nvSpPr>
          <p:cNvPr id="29" name="Content Placeholder 25">
            <a:extLst>
              <a:ext uri="{FF2B5EF4-FFF2-40B4-BE49-F238E27FC236}">
                <a16:creationId xmlns:a16="http://schemas.microsoft.com/office/drawing/2014/main" id="{2ACE9934-8834-CB95-B3A7-CCD752F17B3E}"/>
              </a:ext>
            </a:extLst>
          </p:cNvPr>
          <p:cNvSpPr>
            <a:spLocks noGrp="1"/>
          </p:cNvSpPr>
          <p:nvPr>
            <p:ph sz="quarter" idx="33" hasCustomPrompt="1"/>
          </p:nvPr>
        </p:nvSpPr>
        <p:spPr>
          <a:xfrm>
            <a:off x="6398501" y="4732377"/>
            <a:ext cx="5029200" cy="365760"/>
          </a:xfrm>
        </p:spPr>
        <p:txBody>
          <a:bodyPr>
            <a:noAutofit/>
          </a:bodyPr>
          <a:lstStyle>
            <a:lvl1pPr marL="0" indent="0">
              <a:buNone/>
              <a:defRPr sz="1800">
                <a:latin typeface="Libre Franklin" pitchFamily="2" charset="0"/>
              </a:defRPr>
            </a:lvl1pPr>
          </a:lstStyle>
          <a:p>
            <a:pPr lvl="0"/>
            <a:r>
              <a:rPr lang="en-US"/>
              <a:t>14</a:t>
            </a:r>
          </a:p>
        </p:txBody>
      </p:sp>
      <p:sp>
        <p:nvSpPr>
          <p:cNvPr id="30" name="Media Placeholder 14">
            <a:extLst>
              <a:ext uri="{FF2B5EF4-FFF2-40B4-BE49-F238E27FC236}">
                <a16:creationId xmlns:a16="http://schemas.microsoft.com/office/drawing/2014/main" id="{905B56E3-36FF-BEA6-0EA9-88142C14F281}"/>
              </a:ext>
            </a:extLst>
          </p:cNvPr>
          <p:cNvSpPr>
            <a:spLocks noGrp="1"/>
          </p:cNvSpPr>
          <p:nvPr>
            <p:ph type="media" sz="quarter" idx="27"/>
          </p:nvPr>
        </p:nvSpPr>
        <p:spPr>
          <a:xfrm>
            <a:off x="6398501" y="5199032"/>
            <a:ext cx="5029200" cy="365760"/>
          </a:xfrm>
        </p:spPr>
        <p:txBody>
          <a:bodyPr>
            <a:normAutofit/>
          </a:bodyPr>
          <a:lstStyle>
            <a:lvl1pPr>
              <a:defRPr sz="1800">
                <a:latin typeface="Libre Franklin" pitchFamily="2" charset="0"/>
              </a:defRPr>
            </a:lvl1pPr>
          </a:lstStyle>
          <a:p>
            <a:endParaRPr lang="en-US" noProof="0"/>
          </a:p>
        </p:txBody>
      </p:sp>
      <p:sp>
        <p:nvSpPr>
          <p:cNvPr id="31" name="Table Placeholder 9">
            <a:extLst>
              <a:ext uri="{FF2B5EF4-FFF2-40B4-BE49-F238E27FC236}">
                <a16:creationId xmlns:a16="http://schemas.microsoft.com/office/drawing/2014/main" id="{46FF5DAF-3C24-5A32-5F5B-4FBC3A2D8A3C}"/>
              </a:ext>
            </a:extLst>
          </p:cNvPr>
          <p:cNvSpPr>
            <a:spLocks noGrp="1"/>
          </p:cNvSpPr>
          <p:nvPr>
            <p:ph type="tbl" sz="quarter" idx="25"/>
          </p:nvPr>
        </p:nvSpPr>
        <p:spPr>
          <a:xfrm>
            <a:off x="6398501" y="5665689"/>
            <a:ext cx="5029200" cy="365760"/>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4129524078"/>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nimation/Video">
    <p:spTree>
      <p:nvGrpSpPr>
        <p:cNvPr id="1" name=""/>
        <p:cNvGrpSpPr/>
        <p:nvPr/>
      </p:nvGrpSpPr>
      <p:grpSpPr>
        <a:xfrm>
          <a:off x="0" y="0"/>
          <a:ext cx="0" cy="0"/>
          <a:chOff x="0" y="0"/>
          <a:chExt cx="0" cy="0"/>
        </a:xfrm>
      </p:grpSpPr>
      <p:sp>
        <p:nvSpPr>
          <p:cNvPr id="7" name="Rectangle 6"/>
          <p:cNvSpPr/>
          <p:nvPr userDrawn="1"/>
        </p:nvSpPr>
        <p:spPr>
          <a:xfrm>
            <a:off x="272408" y="206830"/>
            <a:ext cx="1386000" cy="553968"/>
          </a:xfrm>
          <a:prstGeom prst="rect">
            <a:avLst/>
          </a:prstGeom>
          <a:solidFill>
            <a:srgbClr val="D62714"/>
          </a:solidFill>
          <a:ln>
            <a:noFill/>
          </a:ln>
        </p:spPr>
        <p:txBody>
          <a:bodyPr spcFirstLastPara="1" wrap="square" lIns="90000"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5" name="Title 1">
            <a:extLst>
              <a:ext uri="{FF2B5EF4-FFF2-40B4-BE49-F238E27FC236}">
                <a16:creationId xmlns:a16="http://schemas.microsoft.com/office/drawing/2014/main" id="{9A3FDE7F-6A45-586F-026D-516117D307B9}"/>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184719" y="3328132"/>
            <a:ext cx="11633200" cy="361527"/>
          </a:xfrm>
        </p:spPr>
        <p:txBody>
          <a:bodyPr>
            <a:noAutofit/>
          </a:bodyPr>
          <a:lstStyle>
            <a:lvl1pPr marL="0" indent="0" algn="ctr">
              <a:buNone/>
              <a:defRPr sz="2000">
                <a:latin typeface="Libre Franklin" pitchFamily="2" charset="0"/>
              </a:defRPr>
            </a:lvl1pPr>
          </a:lstStyle>
          <a:p>
            <a:pPr lvl="0"/>
            <a:endParaRPr lang="en-US" noProof="0"/>
          </a:p>
        </p:txBody>
      </p:sp>
    </p:spTree>
    <p:extLst>
      <p:ext uri="{BB962C8B-B14F-4D97-AF65-F5344CB8AC3E}">
        <p14:creationId xmlns:p14="http://schemas.microsoft.com/office/powerpoint/2010/main" val="2191889182"/>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Land">
    <p:spTree>
      <p:nvGrpSpPr>
        <p:cNvPr id="1" name=""/>
        <p:cNvGrpSpPr/>
        <p:nvPr/>
      </p:nvGrpSpPr>
      <p:grpSpPr>
        <a:xfrm>
          <a:off x="0" y="0"/>
          <a:ext cx="0" cy="0"/>
          <a:chOff x="0" y="0"/>
          <a:chExt cx="0" cy="0"/>
        </a:xfrm>
      </p:grpSpPr>
      <p:sp>
        <p:nvSpPr>
          <p:cNvPr id="7" name="Rectangle 6"/>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3495FEA-053D-2F21-69FA-20A785827310}"/>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3" name="Content Placeholder 8">
            <a:extLst>
              <a:ext uri="{FF2B5EF4-FFF2-40B4-BE49-F238E27FC236}">
                <a16:creationId xmlns:a16="http://schemas.microsoft.com/office/drawing/2014/main" id="{36AD38E1-D44F-C6FF-2581-180DDC648C12}"/>
              </a:ext>
            </a:extLst>
          </p:cNvPr>
          <p:cNvSpPr>
            <a:spLocks noGrp="1"/>
          </p:cNvSpPr>
          <p:nvPr>
            <p:ph sz="quarter" idx="16" hasCustomPrompt="1"/>
          </p:nvPr>
        </p:nvSpPr>
        <p:spPr>
          <a:xfrm>
            <a:off x="261521" y="1414808"/>
            <a:ext cx="11664000" cy="365760"/>
          </a:xfrm>
        </p:spPr>
        <p:txBody>
          <a:bodyPr>
            <a:noAutofit/>
          </a:bodyPr>
          <a:lstStyle>
            <a:lvl1pPr marL="0" indent="0">
              <a:buNone/>
              <a:defRPr sz="1800">
                <a:latin typeface="Libre Franklin" pitchFamily="2" charset="0"/>
              </a:defRPr>
            </a:lvl1pPr>
          </a:lstStyle>
          <a:p>
            <a:pPr lvl="0"/>
            <a:r>
              <a:rPr lang="en-US" noProof="0"/>
              <a:t>1</a:t>
            </a:r>
          </a:p>
        </p:txBody>
      </p:sp>
      <p:sp>
        <p:nvSpPr>
          <p:cNvPr id="4" name="Content Placeholder 10">
            <a:extLst>
              <a:ext uri="{FF2B5EF4-FFF2-40B4-BE49-F238E27FC236}">
                <a16:creationId xmlns:a16="http://schemas.microsoft.com/office/drawing/2014/main" id="{041CB5A3-09A8-B31B-7989-0F4C1CB40240}"/>
              </a:ext>
            </a:extLst>
          </p:cNvPr>
          <p:cNvSpPr>
            <a:spLocks noGrp="1"/>
          </p:cNvSpPr>
          <p:nvPr>
            <p:ph sz="quarter" idx="17" hasCustomPrompt="1"/>
          </p:nvPr>
        </p:nvSpPr>
        <p:spPr>
          <a:xfrm>
            <a:off x="261521" y="1948539"/>
            <a:ext cx="5029200" cy="365760"/>
          </a:xfrm>
        </p:spPr>
        <p:txBody>
          <a:bodyPr>
            <a:noAutofit/>
          </a:bodyPr>
          <a:lstStyle>
            <a:lvl1pPr marL="0" indent="0">
              <a:buNone/>
              <a:defRPr sz="1800">
                <a:latin typeface="Libre Franklin" pitchFamily="2" charset="0"/>
              </a:defRPr>
            </a:lvl1pPr>
          </a:lstStyle>
          <a:p>
            <a:pPr lvl="0"/>
            <a:r>
              <a:rPr lang="en-US" noProof="0"/>
              <a:t>2</a:t>
            </a:r>
          </a:p>
        </p:txBody>
      </p:sp>
      <p:sp>
        <p:nvSpPr>
          <p:cNvPr id="5" name="Content Placeholder 13">
            <a:extLst>
              <a:ext uri="{FF2B5EF4-FFF2-40B4-BE49-F238E27FC236}">
                <a16:creationId xmlns:a16="http://schemas.microsoft.com/office/drawing/2014/main" id="{C0C2B930-F852-0B39-97C5-D02996707E6B}"/>
              </a:ext>
            </a:extLst>
          </p:cNvPr>
          <p:cNvSpPr>
            <a:spLocks noGrp="1"/>
          </p:cNvSpPr>
          <p:nvPr>
            <p:ph sz="quarter" idx="18" hasCustomPrompt="1"/>
          </p:nvPr>
        </p:nvSpPr>
        <p:spPr>
          <a:xfrm>
            <a:off x="261521" y="2621617"/>
            <a:ext cx="5029200" cy="365760"/>
          </a:xfrm>
        </p:spPr>
        <p:txBody>
          <a:bodyPr>
            <a:noAutofit/>
          </a:bodyPr>
          <a:lstStyle>
            <a:lvl1pPr marL="0" indent="0">
              <a:buNone/>
              <a:defRPr sz="1800">
                <a:latin typeface="Libre Franklin" pitchFamily="2" charset="0"/>
              </a:defRPr>
            </a:lvl1pPr>
          </a:lstStyle>
          <a:p>
            <a:pPr lvl="0"/>
            <a:r>
              <a:rPr lang="en-US" noProof="0"/>
              <a:t>3</a:t>
            </a:r>
          </a:p>
        </p:txBody>
      </p:sp>
      <p:sp>
        <p:nvSpPr>
          <p:cNvPr id="6" name="Content Placeholder 15">
            <a:extLst>
              <a:ext uri="{FF2B5EF4-FFF2-40B4-BE49-F238E27FC236}">
                <a16:creationId xmlns:a16="http://schemas.microsoft.com/office/drawing/2014/main" id="{8069E7B7-8E44-BC1A-632E-16A3165AA571}"/>
              </a:ext>
            </a:extLst>
          </p:cNvPr>
          <p:cNvSpPr>
            <a:spLocks noGrp="1"/>
          </p:cNvSpPr>
          <p:nvPr>
            <p:ph sz="quarter" idx="19" hasCustomPrompt="1"/>
          </p:nvPr>
        </p:nvSpPr>
        <p:spPr>
          <a:xfrm>
            <a:off x="261521" y="3294695"/>
            <a:ext cx="5029200" cy="365760"/>
          </a:xfrm>
        </p:spPr>
        <p:txBody>
          <a:bodyPr>
            <a:noAutofit/>
          </a:bodyPr>
          <a:lstStyle>
            <a:lvl1pPr marL="0" indent="0">
              <a:buNone/>
              <a:defRPr sz="1800">
                <a:latin typeface="Libre Franklin" pitchFamily="2" charset="0"/>
              </a:defRPr>
            </a:lvl1pPr>
          </a:lstStyle>
          <a:p>
            <a:pPr lvl="0"/>
            <a:r>
              <a:rPr lang="en-US" noProof="0"/>
              <a:t>4</a:t>
            </a:r>
          </a:p>
        </p:txBody>
      </p:sp>
      <p:sp>
        <p:nvSpPr>
          <p:cNvPr id="13" name="Content Placeholder 17">
            <a:extLst>
              <a:ext uri="{FF2B5EF4-FFF2-40B4-BE49-F238E27FC236}">
                <a16:creationId xmlns:a16="http://schemas.microsoft.com/office/drawing/2014/main" id="{A781A2A2-F75F-4F7F-68BB-D46C9786B4CD}"/>
              </a:ext>
            </a:extLst>
          </p:cNvPr>
          <p:cNvSpPr>
            <a:spLocks noGrp="1"/>
          </p:cNvSpPr>
          <p:nvPr>
            <p:ph sz="quarter" idx="20" hasCustomPrompt="1"/>
          </p:nvPr>
        </p:nvSpPr>
        <p:spPr>
          <a:xfrm>
            <a:off x="261521" y="3967773"/>
            <a:ext cx="5029200" cy="365760"/>
          </a:xfrm>
        </p:spPr>
        <p:txBody>
          <a:bodyPr>
            <a:noAutofit/>
          </a:bodyPr>
          <a:lstStyle>
            <a:lvl1pPr marL="0" indent="0">
              <a:buNone/>
              <a:defRPr sz="1800">
                <a:latin typeface="Libre Franklin" pitchFamily="2" charset="0"/>
              </a:defRPr>
            </a:lvl1pPr>
          </a:lstStyle>
          <a:p>
            <a:pPr lvl="0"/>
            <a:r>
              <a:rPr lang="en-US" noProof="0"/>
              <a:t>5</a:t>
            </a:r>
          </a:p>
        </p:txBody>
      </p:sp>
      <p:sp>
        <p:nvSpPr>
          <p:cNvPr id="17" name="Content Placeholder 20">
            <a:extLst>
              <a:ext uri="{FF2B5EF4-FFF2-40B4-BE49-F238E27FC236}">
                <a16:creationId xmlns:a16="http://schemas.microsoft.com/office/drawing/2014/main" id="{09CED959-0516-F8E1-30F2-C4FB08611840}"/>
              </a:ext>
            </a:extLst>
          </p:cNvPr>
          <p:cNvSpPr>
            <a:spLocks noGrp="1"/>
          </p:cNvSpPr>
          <p:nvPr>
            <p:ph sz="quarter" idx="21" hasCustomPrompt="1"/>
          </p:nvPr>
        </p:nvSpPr>
        <p:spPr>
          <a:xfrm>
            <a:off x="261521" y="4640851"/>
            <a:ext cx="5029200" cy="365760"/>
          </a:xfrm>
        </p:spPr>
        <p:txBody>
          <a:bodyPr>
            <a:noAutofit/>
          </a:bodyPr>
          <a:lstStyle>
            <a:lvl1pPr marL="0" indent="0">
              <a:buNone/>
              <a:defRPr sz="1800">
                <a:latin typeface="Libre Franklin" pitchFamily="2" charset="0"/>
              </a:defRPr>
            </a:lvl1pPr>
          </a:lstStyle>
          <a:p>
            <a:pPr lvl="0"/>
            <a:r>
              <a:rPr lang="en-US" noProof="0"/>
              <a:t>6</a:t>
            </a:r>
          </a:p>
        </p:txBody>
      </p:sp>
      <p:sp>
        <p:nvSpPr>
          <p:cNvPr id="19" name="Content Placeholder 23">
            <a:extLst>
              <a:ext uri="{FF2B5EF4-FFF2-40B4-BE49-F238E27FC236}">
                <a16:creationId xmlns:a16="http://schemas.microsoft.com/office/drawing/2014/main" id="{AF73C61E-BF6F-7EED-4B8F-BD0DC17FF706}"/>
              </a:ext>
            </a:extLst>
          </p:cNvPr>
          <p:cNvSpPr>
            <a:spLocks noGrp="1"/>
          </p:cNvSpPr>
          <p:nvPr>
            <p:ph sz="quarter" idx="22" hasCustomPrompt="1"/>
          </p:nvPr>
        </p:nvSpPr>
        <p:spPr>
          <a:xfrm>
            <a:off x="261521" y="5313930"/>
            <a:ext cx="5029200" cy="365760"/>
          </a:xfrm>
        </p:spPr>
        <p:txBody>
          <a:bodyPr>
            <a:noAutofit/>
          </a:bodyPr>
          <a:lstStyle>
            <a:lvl1pPr marL="0" indent="0">
              <a:buNone/>
              <a:defRPr sz="1800">
                <a:latin typeface="Libre Franklin" pitchFamily="2" charset="0"/>
              </a:defRPr>
            </a:lvl1pPr>
          </a:lstStyle>
          <a:p>
            <a:pPr lvl="0"/>
            <a:r>
              <a:rPr lang="en-US" noProof="0"/>
              <a:t>7</a:t>
            </a:r>
          </a:p>
        </p:txBody>
      </p:sp>
      <p:sp>
        <p:nvSpPr>
          <p:cNvPr id="20" name="Content Placeholder 27">
            <a:extLst>
              <a:ext uri="{FF2B5EF4-FFF2-40B4-BE49-F238E27FC236}">
                <a16:creationId xmlns:a16="http://schemas.microsoft.com/office/drawing/2014/main" id="{B6596561-2D02-B320-B539-CEB14B2BE0B7}"/>
              </a:ext>
            </a:extLst>
          </p:cNvPr>
          <p:cNvSpPr>
            <a:spLocks noGrp="1"/>
          </p:cNvSpPr>
          <p:nvPr>
            <p:ph sz="quarter" idx="23" hasCustomPrompt="1"/>
          </p:nvPr>
        </p:nvSpPr>
        <p:spPr>
          <a:xfrm>
            <a:off x="6398501" y="1932447"/>
            <a:ext cx="5029200" cy="365760"/>
          </a:xfrm>
        </p:spPr>
        <p:txBody>
          <a:bodyPr>
            <a:noAutofit/>
          </a:bodyPr>
          <a:lstStyle>
            <a:lvl1pPr marL="0" indent="0">
              <a:buNone/>
              <a:defRPr sz="1800">
                <a:latin typeface="Libre Franklin" pitchFamily="2" charset="0"/>
              </a:defRPr>
            </a:lvl1pPr>
          </a:lstStyle>
          <a:p>
            <a:pPr lvl="0"/>
            <a:r>
              <a:rPr lang="en-US" noProof="0"/>
              <a:t>8</a:t>
            </a:r>
          </a:p>
        </p:txBody>
      </p:sp>
      <p:sp>
        <p:nvSpPr>
          <p:cNvPr id="22" name="Content Placeholder 4">
            <a:extLst>
              <a:ext uri="{FF2B5EF4-FFF2-40B4-BE49-F238E27FC236}">
                <a16:creationId xmlns:a16="http://schemas.microsoft.com/office/drawing/2014/main" id="{89320F87-F9DA-966D-21AB-BE64884B2769}"/>
              </a:ext>
            </a:extLst>
          </p:cNvPr>
          <p:cNvSpPr>
            <a:spLocks noGrp="1"/>
          </p:cNvSpPr>
          <p:nvPr>
            <p:ph sz="quarter" idx="28" hasCustomPrompt="1"/>
          </p:nvPr>
        </p:nvSpPr>
        <p:spPr>
          <a:xfrm>
            <a:off x="6398501" y="2399102"/>
            <a:ext cx="5029200" cy="365760"/>
          </a:xfrm>
        </p:spPr>
        <p:txBody>
          <a:bodyPr/>
          <a:lstStyle>
            <a:lvl1pPr marL="0" indent="0">
              <a:buNone/>
              <a:defRPr sz="1800">
                <a:latin typeface="Libre Franklin" pitchFamily="2" charset="0"/>
              </a:defRPr>
            </a:lvl1pPr>
          </a:lstStyle>
          <a:p>
            <a:pPr lvl="0"/>
            <a:r>
              <a:rPr lang="en-US"/>
              <a:t>9</a:t>
            </a:r>
          </a:p>
        </p:txBody>
      </p:sp>
      <p:sp>
        <p:nvSpPr>
          <p:cNvPr id="23" name="Content Placeholder 11">
            <a:extLst>
              <a:ext uri="{FF2B5EF4-FFF2-40B4-BE49-F238E27FC236}">
                <a16:creationId xmlns:a16="http://schemas.microsoft.com/office/drawing/2014/main" id="{2CF74A6C-CA42-6C05-58E8-AC60F2229740}"/>
              </a:ext>
            </a:extLst>
          </p:cNvPr>
          <p:cNvSpPr>
            <a:spLocks noGrp="1"/>
          </p:cNvSpPr>
          <p:nvPr>
            <p:ph sz="quarter" idx="29" hasCustomPrompt="1"/>
          </p:nvPr>
        </p:nvSpPr>
        <p:spPr>
          <a:xfrm>
            <a:off x="6398501" y="2865757"/>
            <a:ext cx="5029200" cy="365760"/>
          </a:xfrm>
        </p:spPr>
        <p:txBody>
          <a:bodyPr>
            <a:normAutofit/>
          </a:bodyPr>
          <a:lstStyle>
            <a:lvl1pPr marL="0" indent="0">
              <a:buNone/>
              <a:defRPr sz="1800">
                <a:latin typeface="Libre Franklin" pitchFamily="2" charset="0"/>
              </a:defRPr>
            </a:lvl1pPr>
          </a:lstStyle>
          <a:p>
            <a:pPr lvl="0"/>
            <a:r>
              <a:rPr lang="en-US"/>
              <a:t>10</a:t>
            </a:r>
          </a:p>
        </p:txBody>
      </p:sp>
      <p:sp>
        <p:nvSpPr>
          <p:cNvPr id="25" name="Content Placeholder 16">
            <a:extLst>
              <a:ext uri="{FF2B5EF4-FFF2-40B4-BE49-F238E27FC236}">
                <a16:creationId xmlns:a16="http://schemas.microsoft.com/office/drawing/2014/main" id="{0A2E46D2-1473-AE12-494A-439057DA2C98}"/>
              </a:ext>
            </a:extLst>
          </p:cNvPr>
          <p:cNvSpPr>
            <a:spLocks noGrp="1"/>
          </p:cNvSpPr>
          <p:nvPr>
            <p:ph sz="quarter" idx="30" hasCustomPrompt="1"/>
          </p:nvPr>
        </p:nvSpPr>
        <p:spPr>
          <a:xfrm>
            <a:off x="6398501" y="3332412"/>
            <a:ext cx="5029200" cy="365760"/>
          </a:xfrm>
        </p:spPr>
        <p:txBody>
          <a:bodyPr>
            <a:normAutofit/>
          </a:bodyPr>
          <a:lstStyle>
            <a:lvl1pPr marL="0" indent="0">
              <a:buNone/>
              <a:defRPr sz="1800">
                <a:latin typeface="Libre Franklin" pitchFamily="2" charset="0"/>
              </a:defRPr>
            </a:lvl1pPr>
          </a:lstStyle>
          <a:p>
            <a:pPr lvl="0"/>
            <a:r>
              <a:rPr lang="en-US"/>
              <a:t>11</a:t>
            </a:r>
          </a:p>
        </p:txBody>
      </p:sp>
      <p:sp>
        <p:nvSpPr>
          <p:cNvPr id="26" name="Content Placeholder 19">
            <a:extLst>
              <a:ext uri="{FF2B5EF4-FFF2-40B4-BE49-F238E27FC236}">
                <a16:creationId xmlns:a16="http://schemas.microsoft.com/office/drawing/2014/main" id="{ADDA4F9E-AE62-FFD6-4105-D7793556AC1D}"/>
              </a:ext>
            </a:extLst>
          </p:cNvPr>
          <p:cNvSpPr>
            <a:spLocks noGrp="1"/>
          </p:cNvSpPr>
          <p:nvPr>
            <p:ph sz="quarter" idx="31" hasCustomPrompt="1"/>
          </p:nvPr>
        </p:nvSpPr>
        <p:spPr>
          <a:xfrm>
            <a:off x="6398501" y="3799067"/>
            <a:ext cx="5029200" cy="365760"/>
          </a:xfrm>
        </p:spPr>
        <p:txBody>
          <a:bodyPr>
            <a:normAutofit/>
          </a:bodyPr>
          <a:lstStyle>
            <a:lvl1pPr marL="0" indent="0">
              <a:buNone/>
              <a:defRPr sz="1800">
                <a:latin typeface="Libre Franklin" pitchFamily="2" charset="0"/>
              </a:defRPr>
            </a:lvl1pPr>
          </a:lstStyle>
          <a:p>
            <a:pPr lvl="0"/>
            <a:r>
              <a:rPr lang="en-US"/>
              <a:t>12</a:t>
            </a:r>
          </a:p>
        </p:txBody>
      </p:sp>
      <p:sp>
        <p:nvSpPr>
          <p:cNvPr id="27" name="Content Placeholder 22">
            <a:extLst>
              <a:ext uri="{FF2B5EF4-FFF2-40B4-BE49-F238E27FC236}">
                <a16:creationId xmlns:a16="http://schemas.microsoft.com/office/drawing/2014/main" id="{A11E094B-95AA-9E25-C233-9ED7C98B8081}"/>
              </a:ext>
            </a:extLst>
          </p:cNvPr>
          <p:cNvSpPr>
            <a:spLocks noGrp="1"/>
          </p:cNvSpPr>
          <p:nvPr>
            <p:ph sz="quarter" idx="32" hasCustomPrompt="1"/>
          </p:nvPr>
        </p:nvSpPr>
        <p:spPr>
          <a:xfrm>
            <a:off x="6398501" y="4265722"/>
            <a:ext cx="5029200" cy="365760"/>
          </a:xfrm>
        </p:spPr>
        <p:txBody>
          <a:bodyPr>
            <a:normAutofit/>
          </a:bodyPr>
          <a:lstStyle>
            <a:lvl1pPr marL="0" indent="0">
              <a:buNone/>
              <a:defRPr sz="1800">
                <a:latin typeface="Libre Franklin" pitchFamily="2" charset="0"/>
              </a:defRPr>
            </a:lvl1pPr>
          </a:lstStyle>
          <a:p>
            <a:pPr lvl="0"/>
            <a:r>
              <a:rPr lang="en-US"/>
              <a:t>13</a:t>
            </a:r>
          </a:p>
        </p:txBody>
      </p:sp>
      <p:sp>
        <p:nvSpPr>
          <p:cNvPr id="29" name="Content Placeholder 25">
            <a:extLst>
              <a:ext uri="{FF2B5EF4-FFF2-40B4-BE49-F238E27FC236}">
                <a16:creationId xmlns:a16="http://schemas.microsoft.com/office/drawing/2014/main" id="{D24E69CC-43F6-A0A9-7C75-B6D0118AC231}"/>
              </a:ext>
            </a:extLst>
          </p:cNvPr>
          <p:cNvSpPr>
            <a:spLocks noGrp="1"/>
          </p:cNvSpPr>
          <p:nvPr>
            <p:ph sz="quarter" idx="33" hasCustomPrompt="1"/>
          </p:nvPr>
        </p:nvSpPr>
        <p:spPr>
          <a:xfrm>
            <a:off x="6398501" y="4732377"/>
            <a:ext cx="5029200" cy="365760"/>
          </a:xfrm>
        </p:spPr>
        <p:txBody>
          <a:bodyPr>
            <a:noAutofit/>
          </a:bodyPr>
          <a:lstStyle>
            <a:lvl1pPr marL="0" indent="0">
              <a:buNone/>
              <a:defRPr sz="1800">
                <a:latin typeface="Libre Franklin" pitchFamily="2" charset="0"/>
              </a:defRPr>
            </a:lvl1pPr>
          </a:lstStyle>
          <a:p>
            <a:pPr lvl="0"/>
            <a:r>
              <a:rPr lang="en-US"/>
              <a:t>14</a:t>
            </a:r>
          </a:p>
        </p:txBody>
      </p:sp>
      <p:sp>
        <p:nvSpPr>
          <p:cNvPr id="30" name="Media Placeholder 14">
            <a:extLst>
              <a:ext uri="{FF2B5EF4-FFF2-40B4-BE49-F238E27FC236}">
                <a16:creationId xmlns:a16="http://schemas.microsoft.com/office/drawing/2014/main" id="{B10F09A7-88C5-BEE0-1EA6-05A8298EA919}"/>
              </a:ext>
            </a:extLst>
          </p:cNvPr>
          <p:cNvSpPr>
            <a:spLocks noGrp="1"/>
          </p:cNvSpPr>
          <p:nvPr>
            <p:ph type="media" sz="quarter" idx="27"/>
          </p:nvPr>
        </p:nvSpPr>
        <p:spPr>
          <a:xfrm>
            <a:off x="6398501" y="5199032"/>
            <a:ext cx="5029200" cy="365760"/>
          </a:xfrm>
        </p:spPr>
        <p:txBody>
          <a:bodyPr>
            <a:normAutofit/>
          </a:bodyPr>
          <a:lstStyle>
            <a:lvl1pPr>
              <a:defRPr sz="1800">
                <a:latin typeface="Libre Franklin" pitchFamily="2" charset="0"/>
              </a:defRPr>
            </a:lvl1pPr>
          </a:lstStyle>
          <a:p>
            <a:endParaRPr lang="en-US" noProof="0"/>
          </a:p>
        </p:txBody>
      </p:sp>
      <p:sp>
        <p:nvSpPr>
          <p:cNvPr id="31" name="Table Placeholder 9">
            <a:extLst>
              <a:ext uri="{FF2B5EF4-FFF2-40B4-BE49-F238E27FC236}">
                <a16:creationId xmlns:a16="http://schemas.microsoft.com/office/drawing/2014/main" id="{18D62BF1-F5C4-0BBC-578A-7B6C68E1D1CA}"/>
              </a:ext>
            </a:extLst>
          </p:cNvPr>
          <p:cNvSpPr>
            <a:spLocks noGrp="1"/>
          </p:cNvSpPr>
          <p:nvPr>
            <p:ph type="tbl" sz="quarter" idx="25"/>
          </p:nvPr>
        </p:nvSpPr>
        <p:spPr>
          <a:xfrm>
            <a:off x="6398501" y="5665689"/>
            <a:ext cx="5029200" cy="365760"/>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213807232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Land Debreif">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BC0E6E0-8105-ED9A-B402-0EED98FA8C5D}"/>
              </a:ext>
            </a:extLst>
          </p:cNvPr>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9"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9" name="Content Placeholder 8"/>
          <p:cNvSpPr>
            <a:spLocks noGrp="1"/>
          </p:cNvSpPr>
          <p:nvPr>
            <p:ph sz="quarter" idx="16" hasCustomPrompt="1"/>
          </p:nvPr>
        </p:nvSpPr>
        <p:spPr>
          <a:xfrm>
            <a:off x="272408" y="1539144"/>
            <a:ext cx="11430000" cy="365760"/>
          </a:xfrm>
        </p:spPr>
        <p:txBody>
          <a:bodyPr>
            <a:noAutofit/>
          </a:bodyPr>
          <a:lstStyle>
            <a:lvl1pPr marL="0" indent="0">
              <a:buNone/>
              <a:defRPr sz="1800">
                <a:latin typeface="Libre Franklin" pitchFamily="2" charset="0"/>
              </a:defRPr>
            </a:lvl1pPr>
          </a:lstStyle>
          <a:p>
            <a:pPr lvl="0"/>
            <a:r>
              <a:rPr lang="en-US" noProof="0"/>
              <a:t>1</a:t>
            </a:r>
          </a:p>
        </p:txBody>
      </p:sp>
      <p:sp>
        <p:nvSpPr>
          <p:cNvPr id="11" name="Content Placeholder 10"/>
          <p:cNvSpPr>
            <a:spLocks noGrp="1"/>
          </p:cNvSpPr>
          <p:nvPr>
            <p:ph sz="quarter" idx="17" hasCustomPrompt="1"/>
          </p:nvPr>
        </p:nvSpPr>
        <p:spPr>
          <a:xfrm>
            <a:off x="272408" y="2185480"/>
            <a:ext cx="11430000" cy="365760"/>
          </a:xfrm>
        </p:spPr>
        <p:txBody>
          <a:bodyPr>
            <a:noAutofit/>
          </a:bodyPr>
          <a:lstStyle>
            <a:lvl1pPr marL="0" indent="0">
              <a:buNone/>
              <a:defRPr sz="1800">
                <a:latin typeface="Libre Franklin" pitchFamily="2" charset="0"/>
              </a:defRPr>
            </a:lvl1pPr>
          </a:lstStyle>
          <a:p>
            <a:pPr lvl="0"/>
            <a:r>
              <a:rPr lang="en-US" noProof="0"/>
              <a:t>2</a:t>
            </a:r>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296863" y="4765675"/>
            <a:ext cx="11430000" cy="45561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296863" y="5537500"/>
            <a:ext cx="11430000" cy="454782"/>
          </a:xfrm>
        </p:spPr>
        <p:txBody>
          <a:bodyPr>
            <a:normAutofit/>
          </a:bodyPr>
          <a:lstStyle>
            <a:lvl1pPr>
              <a:defRPr sz="1800">
                <a:latin typeface="Libre Franklin" pitchFamily="2" charset="0"/>
              </a:defRPr>
            </a:lvl1pPr>
          </a:lstStyle>
          <a:p>
            <a:endParaRPr lang="en-US" noProof="0"/>
          </a:p>
        </p:txBody>
      </p:sp>
      <p:sp>
        <p:nvSpPr>
          <p:cNvPr id="5" name="Content Placeholder 4">
            <a:extLst>
              <a:ext uri="{FF2B5EF4-FFF2-40B4-BE49-F238E27FC236}">
                <a16:creationId xmlns:a16="http://schemas.microsoft.com/office/drawing/2014/main" id="{8C220A6B-9A1B-FC06-34A6-8FF6C413A836}"/>
              </a:ext>
            </a:extLst>
          </p:cNvPr>
          <p:cNvSpPr>
            <a:spLocks noGrp="1"/>
          </p:cNvSpPr>
          <p:nvPr>
            <p:ph sz="quarter" idx="28" hasCustomPrompt="1"/>
          </p:nvPr>
        </p:nvSpPr>
        <p:spPr>
          <a:xfrm>
            <a:off x="272408" y="2743200"/>
            <a:ext cx="11430000" cy="365760"/>
          </a:xfrm>
        </p:spPr>
        <p:txBody>
          <a:bodyPr>
            <a:normAutofit/>
          </a:bodyPr>
          <a:lstStyle>
            <a:lvl1pPr marL="0" indent="0">
              <a:buNone/>
              <a:defRPr sz="1800">
                <a:latin typeface="Libre Franklin" pitchFamily="2" charset="0"/>
              </a:defRPr>
            </a:lvl1pPr>
          </a:lstStyle>
          <a:p>
            <a:pPr lvl="0"/>
            <a:r>
              <a:rPr lang="en-US"/>
              <a:t>3</a:t>
            </a:r>
          </a:p>
        </p:txBody>
      </p:sp>
      <p:sp>
        <p:nvSpPr>
          <p:cNvPr id="7" name="Content Placeholder 6">
            <a:extLst>
              <a:ext uri="{FF2B5EF4-FFF2-40B4-BE49-F238E27FC236}">
                <a16:creationId xmlns:a16="http://schemas.microsoft.com/office/drawing/2014/main" id="{87D5D54A-CBF3-17F0-DC9E-C70C369BF80A}"/>
              </a:ext>
            </a:extLst>
          </p:cNvPr>
          <p:cNvSpPr>
            <a:spLocks noGrp="1"/>
          </p:cNvSpPr>
          <p:nvPr>
            <p:ph sz="quarter" idx="29" hasCustomPrompt="1"/>
          </p:nvPr>
        </p:nvSpPr>
        <p:spPr>
          <a:xfrm>
            <a:off x="272408" y="3292475"/>
            <a:ext cx="11430000" cy="365760"/>
          </a:xfrm>
        </p:spPr>
        <p:txBody>
          <a:bodyPr>
            <a:normAutofit/>
          </a:bodyPr>
          <a:lstStyle>
            <a:lvl1pPr marL="0" indent="0">
              <a:buNone/>
              <a:defRPr sz="1800">
                <a:latin typeface="Libre Franklin" pitchFamily="2" charset="0"/>
              </a:defRPr>
            </a:lvl1pPr>
          </a:lstStyle>
          <a:p>
            <a:pPr lvl="0"/>
            <a:r>
              <a:rPr lang="en-US"/>
              <a:t>4</a:t>
            </a:r>
          </a:p>
        </p:txBody>
      </p:sp>
      <p:sp>
        <p:nvSpPr>
          <p:cNvPr id="14" name="Content Placeholder 13">
            <a:extLst>
              <a:ext uri="{FF2B5EF4-FFF2-40B4-BE49-F238E27FC236}">
                <a16:creationId xmlns:a16="http://schemas.microsoft.com/office/drawing/2014/main" id="{9087AA46-E242-2E46-CF3A-99D92C789FC9}"/>
              </a:ext>
            </a:extLst>
          </p:cNvPr>
          <p:cNvSpPr>
            <a:spLocks noGrp="1"/>
          </p:cNvSpPr>
          <p:nvPr>
            <p:ph sz="quarter" idx="30" hasCustomPrompt="1"/>
          </p:nvPr>
        </p:nvSpPr>
        <p:spPr>
          <a:xfrm>
            <a:off x="272408" y="3849688"/>
            <a:ext cx="11430000" cy="365760"/>
          </a:xfrm>
        </p:spPr>
        <p:txBody>
          <a:bodyPr>
            <a:normAutofit/>
          </a:bodyPr>
          <a:lstStyle>
            <a:lvl1pPr marL="0" indent="0">
              <a:buNone/>
              <a:defRPr sz="1800">
                <a:latin typeface="Libre Franklin" pitchFamily="2" charset="0"/>
              </a:defRPr>
            </a:lvl1pPr>
          </a:lstStyle>
          <a:p>
            <a:pPr lvl="0"/>
            <a:r>
              <a:rPr lang="en-US"/>
              <a:t>5</a:t>
            </a:r>
          </a:p>
        </p:txBody>
      </p:sp>
    </p:spTree>
    <p:extLst>
      <p:ext uri="{BB962C8B-B14F-4D97-AF65-F5344CB8AC3E}">
        <p14:creationId xmlns:p14="http://schemas.microsoft.com/office/powerpoint/2010/main" val="379919903"/>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Launch">
    <p:spTree>
      <p:nvGrpSpPr>
        <p:cNvPr id="1" name=""/>
        <p:cNvGrpSpPr/>
        <p:nvPr/>
      </p:nvGrpSpPr>
      <p:grpSpPr>
        <a:xfrm>
          <a:off x="0" y="0"/>
          <a:ext cx="0" cy="0"/>
          <a:chOff x="0" y="0"/>
          <a:chExt cx="0" cy="0"/>
        </a:xfrm>
      </p:grpSpPr>
      <p:sp>
        <p:nvSpPr>
          <p:cNvPr id="7" name="Rectangle 6"/>
          <p:cNvSpPr/>
          <p:nvPr userDrawn="1"/>
        </p:nvSpPr>
        <p:spPr>
          <a:xfrm>
            <a:off x="272409" y="206830"/>
            <a:ext cx="2061216"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Launch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56379"/>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56379"/>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5638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56379"/>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454650" cy="356379"/>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5703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56379"/>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2336141806"/>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Learn">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15925CF-E930-B7C8-E2D7-90CD242B3AE0}"/>
              </a:ext>
            </a:extLst>
          </p:cNvPr>
          <p:cNvSpPr/>
          <p:nvPr userDrawn="1"/>
        </p:nvSpPr>
        <p:spPr>
          <a:xfrm>
            <a:off x="272408" y="206830"/>
            <a:ext cx="205169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7164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2" y="1501775"/>
            <a:ext cx="11648383" cy="348217"/>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49" y="2257425"/>
            <a:ext cx="5239229" cy="3541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5239229" cy="350821"/>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1" y="3828258"/>
            <a:ext cx="5239229" cy="348218"/>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89" y="4626770"/>
            <a:ext cx="5214957" cy="35082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6"/>
            <a:ext cx="5399775" cy="348218"/>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6"/>
            <a:ext cx="5450642" cy="348217"/>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450642" cy="348961"/>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2" y="3827464"/>
            <a:ext cx="5461769" cy="348217"/>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4885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48217"/>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1870084284"/>
      </p:ext>
    </p:extLst>
  </p:cSld>
  <p:clrMapOvr>
    <a:masterClrMapping/>
  </p:clrMapOvr>
  <p:transition/>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0.xml"/><Relationship Id="rId1" Type="http://schemas.openxmlformats.org/officeDocument/2006/relationships/slideLayout" Target="../slideLayouts/slideLayout9.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1.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9" Type="http://schemas.openxmlformats.org/officeDocument/2006/relationships/theme" Target="../theme/theme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9FC0E3-3310-554F-039C-FC747C8125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AE461FB-B422-F982-6CE3-C836B615D2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TextBox 5">
            <a:extLst>
              <a:ext uri="{FF2B5EF4-FFF2-40B4-BE49-F238E27FC236}">
                <a16:creationId xmlns:a16="http://schemas.microsoft.com/office/drawing/2014/main" id="{D390FFF4-8D87-2E69-F908-D129960F86E1}"/>
              </a:ext>
              <a:ext uri="{C183D7F6-B498-43B3-948B-1728B52AA6E4}">
                <adec:decorative xmlns:adec="http://schemas.microsoft.com/office/drawing/2017/decorative" val="1"/>
              </a:ext>
            </a:extLst>
          </p:cNvPr>
          <p:cNvSpPr txBox="1"/>
          <p:nvPr userDrawn="1"/>
        </p:nvSpPr>
        <p:spPr>
          <a:xfrm>
            <a:off x="2764800" y="6458400"/>
            <a:ext cx="6649200" cy="215444"/>
          </a:xfrm>
          <a:prstGeom prst="rect">
            <a:avLst/>
          </a:prstGeom>
          <a:noFill/>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4" name="Slide Number Placeholder 5">
            <a:extLst>
              <a:ext uri="{FF2B5EF4-FFF2-40B4-BE49-F238E27FC236}">
                <a16:creationId xmlns:a16="http://schemas.microsoft.com/office/drawing/2014/main" id="{0026876D-B74E-EA12-5385-48FA808B0B5B}"/>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27059699"/>
      </p:ext>
    </p:extLst>
  </p:cSld>
  <p:clrMap bg1="lt1" tx1="dk1" bg2="lt2" tx2="dk2" accent1="accent1" accent2="accent2" accent3="accent3" accent4="accent4" accent5="accent5" accent6="accent6" hlink="hlink" folHlink="folHlink"/>
  <p:sldLayoutIdLst>
    <p:sldLayoutId id="2147483722"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928302EA-C29F-6CA4-7E55-0B3A7C4579C0}"/>
              </a:ext>
              <a:ext uri="{C183D7F6-B498-43B3-948B-1728B52AA6E4}">
                <adec:decorative xmlns:adec="http://schemas.microsoft.com/office/drawing/2017/decorative" val="1"/>
              </a:ext>
            </a:extLst>
          </p:cNvPr>
          <p:cNvSpPr txBox="1"/>
          <p:nvPr userDrawn="1"/>
        </p:nvSpPr>
        <p:spPr>
          <a:xfrm>
            <a:off x="2765126" y="6459766"/>
            <a:ext cx="6648450" cy="21544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5" name="Slide Number Placeholder 5">
            <a:extLst>
              <a:ext uri="{FF2B5EF4-FFF2-40B4-BE49-F238E27FC236}">
                <a16:creationId xmlns:a16="http://schemas.microsoft.com/office/drawing/2014/main" id="{39E3A0C2-25F9-D687-66CA-4315A848A768}"/>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2616977071"/>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1795843111"/>
      </p:ext>
    </p:extLst>
  </p:cSld>
  <p:clrMap bg1="lt1" tx1="dk1" bg2="lt2" tx2="dk2" accent1="accent1" accent2="accent2" accent3="accent3" accent4="accent4" accent5="accent5" accent6="accent6" hlink="hlink" folHlink="folHlink"/>
  <p:sldLayoutIdLst>
    <p:sldLayoutId id="2147483731"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338266818"/>
      </p:ext>
    </p:extLst>
  </p:cSld>
  <p:clrMap bg1="lt1" tx1="dk1" bg2="lt2" tx2="dk2" accent1="accent1" accent2="accent2" accent3="accent3" accent4="accent4" accent5="accent5" accent6="accent6" hlink="hlink" folHlink="folHlink"/>
  <p:sldLayoutIdLst>
    <p:sldLayoutId id="2147483733" r:id="rId1"/>
    <p:sldLayoutId id="2147483734" r:id="rId2"/>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2584817246"/>
      </p:ext>
    </p:extLst>
  </p:cSld>
  <p:clrMap bg1="lt1" tx1="dk1" bg2="lt2" tx2="dk2" accent1="accent1" accent2="accent2" accent3="accent3" accent4="accent4" accent5="accent5" accent6="accent6" hlink="hlink" folHlink="folHlink"/>
  <p:sldLayoutIdLst>
    <p:sldLayoutId id="2147483736"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928302EA-C29F-6CA4-7E55-0B3A7C4579C0}"/>
              </a:ext>
              <a:ext uri="{C183D7F6-B498-43B3-948B-1728B52AA6E4}">
                <adec:decorative xmlns:adec="http://schemas.microsoft.com/office/drawing/2017/decorative" val="1"/>
              </a:ext>
            </a:extLst>
          </p:cNvPr>
          <p:cNvSpPr txBox="1"/>
          <p:nvPr userDrawn="1"/>
        </p:nvSpPr>
        <p:spPr>
          <a:xfrm>
            <a:off x="2765126" y="6459766"/>
            <a:ext cx="6648450" cy="21544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5" name="Slide Number Placeholder 5">
            <a:extLst>
              <a:ext uri="{FF2B5EF4-FFF2-40B4-BE49-F238E27FC236}">
                <a16:creationId xmlns:a16="http://schemas.microsoft.com/office/drawing/2014/main" id="{39E3A0C2-25F9-D687-66CA-4315A848A768}"/>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2987262369"/>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1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18.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18.xml"/><Relationship Id="rId5" Type="http://schemas.openxmlformats.org/officeDocument/2006/relationships/image" Target="../media/image21.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19.xml"/><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3" Type="http://schemas.openxmlformats.org/officeDocument/2006/relationships/hyperlink" Target="https://gmpbc.link/em2-nl-line-plot-tool?utm_source=te&amp;utm_medium=slides" TargetMode="External"/><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hyperlink" Target="https://gmpbc.link/em2-ca-line-plot-tool?utm_source=te&amp;utm_medium=slides"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6"/>
          <p:cNvSpPr txBox="1">
            <a:spLocks noGrp="1"/>
          </p:cNvSpPr>
          <p:nvPr>
            <p:ph type="title"/>
          </p:nvPr>
        </p:nvSpPr>
        <p:spPr/>
        <p:txBody>
          <a:bodyPr>
            <a:normAutofit/>
          </a:bodyPr>
          <a:lstStyle/>
          <a:p>
            <a:r>
              <a:rPr lang="es-US" sz="3000" b="1" i="0" strike="noStrike" cap="none" spc="0" baseline="0">
                <a:solidFill>
                  <a:srgbClr val="000000"/>
                </a:solidFill>
                <a:effectLst/>
                <a:latin typeface="Libre Franklin"/>
                <a:ea typeface="Libre Franklin"/>
                <a:cs typeface="Libre Franklin"/>
              </a:rPr>
              <a:t>Representar datos en un diagrama de puntos</a:t>
            </a:r>
          </a:p>
        </p:txBody>
      </p:sp>
      <p:sp>
        <p:nvSpPr>
          <p:cNvPr id="3" name="Content Placeholder 18"/>
          <p:cNvSpPr txBox="1">
            <a:spLocks noGrp="1"/>
          </p:cNvSpPr>
          <p:nvPr>
            <p:ph sz="quarter" idx="21"/>
          </p:nvPr>
        </p:nvSpPr>
        <p:spPr/>
        <p:txBody>
          <a:bodyPr/>
          <a:lstStyle/>
          <a:p>
            <a:r>
              <a:t>15</a:t>
            </a:r>
          </a:p>
        </p:txBody>
      </p:sp>
      <p:sp>
        <p:nvSpPr>
          <p:cNvPr id="4" name="Content Placeholder 22"/>
          <p:cNvSpPr txBox="1">
            <a:spLocks noGrp="1"/>
          </p:cNvSpPr>
          <p:nvPr>
            <p:ph sz="quarter" idx="22"/>
          </p:nvPr>
        </p:nvSpPr>
        <p:spPr/>
        <p:txBody>
          <a:bodyPr>
            <a:normAutofit/>
          </a:bodyPr>
          <a:lstStyle/>
          <a:p>
            <a:r>
              <a:rPr lang="es-US" sz="1400" b="1" i="0" strike="noStrike" cap="none" spc="0" baseline="0">
                <a:solidFill>
                  <a:srgbClr val="D62714"/>
                </a:solidFill>
                <a:effectLst/>
                <a:latin typeface="Libre Franklin"/>
                <a:ea typeface="Libre Franklin"/>
                <a:cs typeface="Libre Franklin"/>
              </a:rPr>
              <a:t>Lección 15</a:t>
            </a:r>
          </a:p>
        </p:txBody>
      </p:sp>
      <p:sp>
        <p:nvSpPr>
          <p:cNvPr id="5" name="Content Placeholder 24"/>
          <p:cNvSpPr txBox="1">
            <a:spLocks noGrp="1"/>
          </p:cNvSpPr>
          <p:nvPr>
            <p:ph sz="quarter" idx="23" hasCustomPrompt="1"/>
          </p:nvPr>
        </p:nvSpPr>
        <p:spPr/>
        <p:txBody>
          <a:bodyPr>
            <a:normAutofit/>
          </a:bodyPr>
          <a:lstStyle/>
          <a:p>
            <a:r>
              <a:rPr lang="es-US" sz="1800" b="1" i="0" strike="noStrike" cap="none" spc="0" baseline="0">
                <a:solidFill>
                  <a:srgbClr val="000000"/>
                </a:solidFill>
                <a:effectLst/>
                <a:latin typeface="Libre Franklin"/>
                <a:ea typeface="Libre Franklin"/>
                <a:cs typeface="Libre Franklin"/>
              </a:rPr>
              <a:t>Preguntas clave</a:t>
            </a:r>
            <a:endParaRPr/>
          </a:p>
        </p:txBody>
      </p:sp>
      <p:sp>
        <p:nvSpPr>
          <p:cNvPr id="6" name="Content Placeholder 26"/>
          <p:cNvSpPr txBox="1">
            <a:spLocks noGrp="1"/>
          </p:cNvSpPr>
          <p:nvPr>
            <p:ph sz="quarter" idx="24"/>
          </p:nvPr>
        </p:nvSpPr>
        <p:spPr/>
        <p:txBody>
          <a:bodyPr/>
          <a:lstStyle/>
          <a:p>
            <a:r>
              <a:rPr lang="es-US" sz="1600" b="0" i="0" strike="noStrike" cap="none" spc="0" baseline="0">
                <a:solidFill>
                  <a:srgbClr val="000000"/>
                </a:solidFill>
                <a:effectLst/>
                <a:latin typeface="Libre Franklin"/>
                <a:ea typeface="Libre Franklin"/>
                <a:cs typeface="Libre Franklin"/>
              </a:rPr>
              <a:t>¿Son una herramienta útil los diagramas de puntos para examinar datos? ¿Cómo?</a:t>
            </a:r>
            <a:r>
              <a:rPr sz="1600"/>
              <a:t>
</a:t>
            </a:r>
            <a:r>
              <a:rPr lang="es-US" sz="1600" b="0" i="0" strike="noStrike" cap="none" spc="0" baseline="0">
                <a:solidFill>
                  <a:srgbClr val="000000"/>
                </a:solidFill>
                <a:effectLst/>
                <a:latin typeface="Libre Franklin"/>
                <a:ea typeface="Libre Franklin"/>
                <a:cs typeface="Libre Franklin"/>
              </a:rPr>
              <a:t>¿Cómo determinamos cuándo usar los datos de un diagrama de puntos y cuándo usar los datos de otra representación para responder preguntas de manera eficiente?</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9" y="141840"/>
            <a:ext cx="4641301" cy="1261565"/>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Práctica veloz (1 de 3)</a:t>
            </a:r>
            <a:endParaRPr lang="en-US" sz="2400" noProof="0">
              <a:solidFill>
                <a:srgbClr val="D62714"/>
              </a:solidFill>
            </a:endParaRPr>
          </a:p>
        </p:txBody>
      </p:sp>
      <p:pic>
        <p:nvPicPr>
          <p:cNvPr id="5" name="Picture 4" descr="Edición para estudiantes: 5.º grado, Módulo 2, Práctica veloz, página 1">
            <a:extLst>
              <a:ext uri="{FF2B5EF4-FFF2-40B4-BE49-F238E27FC236}">
                <a16:creationId xmlns:a16="http://schemas.microsoft.com/office/drawing/2014/main" id="{FDD629F6-4AA0-4374-80D0-61D7147D329C}"/>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141840"/>
            <a:ext cx="4275542" cy="1327826"/>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Práctica veloz (2 de 3)</a:t>
            </a:r>
            <a:endParaRPr lang="en-US" sz="2400" noProof="0"/>
          </a:p>
        </p:txBody>
      </p:sp>
      <p:pic>
        <p:nvPicPr>
          <p:cNvPr id="5" name="Picture 4" descr="Edición para estudiantes: 5.º grado, Módulo 2, Práctica veloz, página 2">
            <a:extLst>
              <a:ext uri="{FF2B5EF4-FFF2-40B4-BE49-F238E27FC236}">
                <a16:creationId xmlns:a16="http://schemas.microsoft.com/office/drawing/2014/main" id="{4733FE34-2A7E-4056-B168-B304924A1ADC}"/>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9" y="141840"/>
            <a:ext cx="4481282" cy="1235062"/>
          </a:xfrm>
        </p:spPr>
        <p:txBody>
          <a:bodyPr/>
          <a:lstStyle/>
          <a:p>
            <a:r>
              <a:rPr lang="es-US" sz="3000" b="1" i="0" strike="noStrike" cap="none" spc="0" baseline="0" dirty="0">
                <a:solidFill>
                  <a:srgbClr val="FFFFFF"/>
                </a:solidFill>
                <a:effectLst/>
                <a:latin typeface="Libre Franklin"/>
                <a:ea typeface="Libre Franklin"/>
                <a:cs typeface="Libre Franklin"/>
              </a:rPr>
              <a:t> Fluidez </a:t>
            </a:r>
            <a:br>
              <a:rPr sz="3000" dirty="0"/>
            </a:br>
            <a:r>
              <a:rPr lang="es-US" sz="2400" b="1" i="0" strike="noStrike" cap="none" spc="0" baseline="0" dirty="0">
                <a:solidFill>
                  <a:srgbClr val="D62714"/>
                </a:solidFill>
                <a:effectLst/>
                <a:latin typeface="Libre Franklin"/>
                <a:ea typeface="Libre Franklin"/>
                <a:cs typeface="Libre Franklin"/>
              </a:rPr>
              <a:t>Práctica veloz (3 de 3)</a:t>
            </a:r>
            <a:endParaRPr lang="en-US" sz="2400" noProof="0" dirty="0"/>
          </a:p>
        </p:txBody>
      </p:sp>
      <p:pic>
        <p:nvPicPr>
          <p:cNvPr id="5" name="Picture 4" descr="Edición para estudiantes: 5.º grado, Módulo 2, Práctica veloz, página 3">
            <a:extLst>
              <a:ext uri="{FF2B5EF4-FFF2-40B4-BE49-F238E27FC236}">
                <a16:creationId xmlns:a16="http://schemas.microsoft.com/office/drawing/2014/main" id="{A00B7E96-700A-42D3-A806-873125AAD912}"/>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9D642-E5A1-31B8-D48B-BA19B95ADB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C2000AF-A929-FFBE-FCF5-25DFCB4BD2EC}"/>
              </a:ext>
            </a:extLst>
          </p:cNvPr>
          <p:cNvSpPr>
            <a:spLocks noGrp="1"/>
          </p:cNvSpPr>
          <p:nvPr>
            <p:ph type="title"/>
          </p:nvPr>
        </p:nvSpPr>
        <p:spPr>
          <a:xfrm>
            <a:off x="273600" y="14184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Intercambio con la pizarra blanca: Sumar fracciones (1 de 4)</a:t>
            </a:r>
            <a:endParaRPr lang="en-US" sz="2400"/>
          </a:p>
        </p:txBody>
      </p:sp>
      <p:pic>
        <p:nvPicPr>
          <p:cNvPr id="19" name="Picture 18" descr="1 medio + 1 cuarto = espacio.">
            <a:extLst>
              <a:ext uri="{FF2B5EF4-FFF2-40B4-BE49-F238E27FC236}">
                <a16:creationId xmlns:a16="http://schemas.microsoft.com/office/drawing/2014/main" id="{FA5C47E0-DD3D-D85E-7443-8EA4449FCCEB}"/>
              </a:ext>
            </a:extLst>
          </p:cNvPr>
          <p:cNvPicPr>
            <a:picLocks/>
          </p:cNvPicPr>
          <p:nvPr/>
        </p:nvPicPr>
        <p:blipFill>
          <a:blip r:embed="rId3"/>
          <a:stretch>
            <a:fillRect/>
          </a:stretch>
        </p:blipFill>
        <p:spPr>
          <a:xfrm>
            <a:off x="4224338" y="1566863"/>
            <a:ext cx="2857500" cy="1422400"/>
          </a:xfrm>
          <a:prstGeom prst="rect">
            <a:avLst/>
          </a:prstGeom>
        </p:spPr>
      </p:pic>
      <p:sp>
        <p:nvSpPr>
          <p:cNvPr id="3" name="Content Placeholder 2">
            <a:extLst>
              <a:ext uri="{FF2B5EF4-FFF2-40B4-BE49-F238E27FC236}">
                <a16:creationId xmlns:a16="http://schemas.microsoft.com/office/drawing/2014/main" id="{19CBCE49-A9F8-4206-F391-7FE5E2DC691A}"/>
              </a:ext>
            </a:extLst>
          </p:cNvPr>
          <p:cNvSpPr>
            <a:spLocks noGrp="1"/>
          </p:cNvSpPr>
          <p:nvPr>
            <p:ph sz="quarter" idx="16"/>
          </p:nvPr>
        </p:nvSpPr>
        <p:spPr>
          <a:xfrm>
            <a:off x="261521" y="6215408"/>
            <a:ext cx="1046579" cy="365760"/>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 La animación termina aquí.</a:t>
            </a:r>
            <a:endParaRPr lang="en-IN" sz="600">
              <a:solidFill>
                <a:schemeClr val="bg1"/>
              </a:solidFill>
            </a:endParaRPr>
          </a:p>
        </p:txBody>
      </p:sp>
      <p:pic>
        <p:nvPicPr>
          <p:cNvPr id="16" name="Picture 15" descr="1 medio + 1 cuarto = 3 cuartos.">
            <a:extLst>
              <a:ext uri="{FF2B5EF4-FFF2-40B4-BE49-F238E27FC236}">
                <a16:creationId xmlns:a16="http://schemas.microsoft.com/office/drawing/2014/main" id="{38595D23-532E-AB09-84DD-730E06657695}"/>
              </a:ext>
            </a:extLst>
          </p:cNvPr>
          <p:cNvPicPr>
            <a:picLocks/>
          </p:cNvPicPr>
          <p:nvPr/>
        </p:nvPicPr>
        <p:blipFill>
          <a:blip r:embed="rId4"/>
          <a:stretch>
            <a:fillRect/>
          </a:stretch>
        </p:blipFill>
        <p:spPr>
          <a:xfrm>
            <a:off x="4224338" y="1719263"/>
            <a:ext cx="2781300" cy="1270000"/>
          </a:xfrm>
          <a:prstGeom prst="rect">
            <a:avLst/>
          </a:prstGeom>
        </p:spPr>
      </p:pic>
      <p:pic>
        <p:nvPicPr>
          <p:cNvPr id="13" name="Picture 12" descr="Un medio + un cuarto = empieza fracción uno por 2 sobre 2 por 2 fracción final + un cuarto.">
            <a:extLst>
              <a:ext uri="{FF2B5EF4-FFF2-40B4-BE49-F238E27FC236}">
                <a16:creationId xmlns:a16="http://schemas.microsoft.com/office/drawing/2014/main" id="{38AA3C5D-D03A-DB4D-B1A0-0D5A1C29CCE8}"/>
              </a:ext>
            </a:extLst>
          </p:cNvPr>
          <p:cNvPicPr>
            <a:picLocks/>
          </p:cNvPicPr>
          <p:nvPr/>
        </p:nvPicPr>
        <p:blipFill>
          <a:blip r:embed="rId5"/>
          <a:stretch>
            <a:fillRect/>
          </a:stretch>
        </p:blipFill>
        <p:spPr>
          <a:xfrm>
            <a:off x="4306888" y="3448050"/>
            <a:ext cx="4114800" cy="1181100"/>
          </a:xfrm>
          <a:prstGeom prst="rect">
            <a:avLst/>
          </a:prstGeom>
        </p:spPr>
      </p:pic>
      <p:pic>
        <p:nvPicPr>
          <p:cNvPr id="10" name="Picture 9" descr="= dos cuartos + un cuarto.">
            <a:extLst>
              <a:ext uri="{FF2B5EF4-FFF2-40B4-BE49-F238E27FC236}">
                <a16:creationId xmlns:a16="http://schemas.microsoft.com/office/drawing/2014/main" id="{1375620C-7964-D1B0-2193-15926ADF8775}"/>
              </a:ext>
            </a:extLst>
          </p:cNvPr>
          <p:cNvPicPr>
            <a:picLocks/>
          </p:cNvPicPr>
          <p:nvPr/>
        </p:nvPicPr>
        <p:blipFill>
          <a:blip r:embed="rId6"/>
          <a:stretch>
            <a:fillRect/>
          </a:stretch>
        </p:blipFill>
        <p:spPr>
          <a:xfrm>
            <a:off x="5866940" y="5087937"/>
            <a:ext cx="1841500" cy="1181100"/>
          </a:xfrm>
          <a:prstGeom prst="rect">
            <a:avLst/>
          </a:prstGeom>
        </p:spPr>
      </p:pic>
      <p:sp>
        <p:nvSpPr>
          <p:cNvPr id="5" name="Content Placeholder 4">
            <a:extLst>
              <a:ext uri="{FF2B5EF4-FFF2-40B4-BE49-F238E27FC236}">
                <a16:creationId xmlns:a16="http://schemas.microsoft.com/office/drawing/2014/main" id="{E2121269-8513-7DE9-8379-B4E3F48EB189}"/>
              </a:ext>
            </a:extLst>
          </p:cNvPr>
          <p:cNvSpPr>
            <a:spLocks noGrp="1"/>
          </p:cNvSpPr>
          <p:nvPr>
            <p:ph sz="quarter" idx="17"/>
          </p:nvPr>
        </p:nvSpPr>
        <p:spPr>
          <a:xfrm>
            <a:off x="10764421" y="6215408"/>
            <a:ext cx="614779" cy="365760"/>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44930613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19"/>
                                        </p:tgtEl>
                                        <p:attrNameLst>
                                          <p:attrName>style.visibility</p:attrName>
                                        </p:attrNameLst>
                                      </p:cBhvr>
                                      <p:to>
                                        <p:strVal val="hidden"/>
                                      </p:to>
                                    </p:set>
                                  </p:childTnLst>
                                </p:cTn>
                              </p:par>
                              <p:par>
                                <p:cTn id="9" presetID="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4CD33-06D3-9529-15D4-9A8389124A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23CC6A-4C0E-1E51-030A-B4AA9402E5B2}"/>
              </a:ext>
            </a:extLst>
          </p:cNvPr>
          <p:cNvSpPr>
            <a:spLocks noGrp="1"/>
          </p:cNvSpPr>
          <p:nvPr>
            <p:ph type="title"/>
          </p:nvPr>
        </p:nvSpPr>
        <p:spPr>
          <a:xfrm>
            <a:off x="273600" y="14184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Intercambio con la pizarra blanca: Sumar fracciones (2 de 4)</a:t>
            </a:r>
            <a:endParaRPr lang="en-US" sz="2400"/>
          </a:p>
        </p:txBody>
      </p:sp>
      <p:pic>
        <p:nvPicPr>
          <p:cNvPr id="19" name="Picture 18" descr="Un sexto + un tercio = espacio. ">
            <a:extLst>
              <a:ext uri="{FF2B5EF4-FFF2-40B4-BE49-F238E27FC236}">
                <a16:creationId xmlns:a16="http://schemas.microsoft.com/office/drawing/2014/main" id="{CF9368ED-6DCF-095D-8999-4B691AEB8E32}"/>
              </a:ext>
            </a:extLst>
          </p:cNvPr>
          <p:cNvPicPr>
            <a:picLocks/>
          </p:cNvPicPr>
          <p:nvPr/>
        </p:nvPicPr>
        <p:blipFill>
          <a:blip r:embed="rId3"/>
          <a:stretch>
            <a:fillRect/>
          </a:stretch>
        </p:blipFill>
        <p:spPr>
          <a:xfrm>
            <a:off x="4217670" y="1552575"/>
            <a:ext cx="2832100" cy="1422400"/>
          </a:xfrm>
          <a:prstGeom prst="rect">
            <a:avLst/>
          </a:prstGeom>
        </p:spPr>
      </p:pic>
      <p:sp>
        <p:nvSpPr>
          <p:cNvPr id="3" name="Content Placeholder 2">
            <a:extLst>
              <a:ext uri="{FF2B5EF4-FFF2-40B4-BE49-F238E27FC236}">
                <a16:creationId xmlns:a16="http://schemas.microsoft.com/office/drawing/2014/main" id="{1291E0DF-2983-8620-03AE-B5BE1B4F0504}"/>
              </a:ext>
            </a:extLst>
          </p:cNvPr>
          <p:cNvSpPr>
            <a:spLocks noGrp="1"/>
          </p:cNvSpPr>
          <p:nvPr>
            <p:ph sz="quarter" idx="16"/>
          </p:nvPr>
        </p:nvSpPr>
        <p:spPr>
          <a:xfrm>
            <a:off x="261521" y="6215408"/>
            <a:ext cx="1046579" cy="365760"/>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 La animación termina aquí.</a:t>
            </a:r>
            <a:endParaRPr lang="en-IN" sz="600">
              <a:solidFill>
                <a:schemeClr val="bg1"/>
              </a:solidFill>
            </a:endParaRPr>
          </a:p>
        </p:txBody>
      </p:sp>
      <p:pic>
        <p:nvPicPr>
          <p:cNvPr id="16" name="Picture 15" descr="1 sexto + 1 tercio = 3 sextos.">
            <a:extLst>
              <a:ext uri="{FF2B5EF4-FFF2-40B4-BE49-F238E27FC236}">
                <a16:creationId xmlns:a16="http://schemas.microsoft.com/office/drawing/2014/main" id="{8E056E5C-D3A0-FD75-399E-199EEDB5AEF5}"/>
              </a:ext>
            </a:extLst>
          </p:cNvPr>
          <p:cNvPicPr>
            <a:picLocks/>
          </p:cNvPicPr>
          <p:nvPr/>
        </p:nvPicPr>
        <p:blipFill>
          <a:blip r:embed="rId4"/>
          <a:stretch>
            <a:fillRect/>
          </a:stretch>
        </p:blipFill>
        <p:spPr>
          <a:xfrm>
            <a:off x="4217670" y="1704975"/>
            <a:ext cx="2743200" cy="1270000"/>
          </a:xfrm>
          <a:prstGeom prst="rect">
            <a:avLst/>
          </a:prstGeom>
        </p:spPr>
      </p:pic>
      <p:pic>
        <p:nvPicPr>
          <p:cNvPr id="13" name="Picture 12" descr="Un sexto + un tercio es igual  a uno por 6 + empieza la fracción uno por 2 sobre 3 por 2 termina la fracción.">
            <a:extLst>
              <a:ext uri="{FF2B5EF4-FFF2-40B4-BE49-F238E27FC236}">
                <a16:creationId xmlns:a16="http://schemas.microsoft.com/office/drawing/2014/main" id="{7F021C69-B411-4DBA-CB1A-9A5976D5DC0C}"/>
              </a:ext>
            </a:extLst>
          </p:cNvPr>
          <p:cNvPicPr>
            <a:picLocks/>
          </p:cNvPicPr>
          <p:nvPr/>
        </p:nvPicPr>
        <p:blipFill>
          <a:blip r:embed="rId5"/>
          <a:stretch>
            <a:fillRect/>
          </a:stretch>
        </p:blipFill>
        <p:spPr>
          <a:xfrm>
            <a:off x="4293870" y="3429000"/>
            <a:ext cx="4089400" cy="1181100"/>
          </a:xfrm>
          <a:prstGeom prst="rect">
            <a:avLst/>
          </a:prstGeom>
        </p:spPr>
      </p:pic>
      <p:pic>
        <p:nvPicPr>
          <p:cNvPr id="10" name="Picture 9" descr="= un sexto + dos sextos.">
            <a:extLst>
              <a:ext uri="{FF2B5EF4-FFF2-40B4-BE49-F238E27FC236}">
                <a16:creationId xmlns:a16="http://schemas.microsoft.com/office/drawing/2014/main" id="{298DDB65-694A-118E-7C96-D9591754B7D6}"/>
              </a:ext>
            </a:extLst>
          </p:cNvPr>
          <p:cNvPicPr>
            <a:picLocks/>
          </p:cNvPicPr>
          <p:nvPr/>
        </p:nvPicPr>
        <p:blipFill>
          <a:blip r:embed="rId6"/>
          <a:stretch>
            <a:fillRect/>
          </a:stretch>
        </p:blipFill>
        <p:spPr>
          <a:xfrm>
            <a:off x="5826473" y="5064125"/>
            <a:ext cx="1816100" cy="1181100"/>
          </a:xfrm>
          <a:prstGeom prst="rect">
            <a:avLst/>
          </a:prstGeom>
        </p:spPr>
      </p:pic>
      <p:sp>
        <p:nvSpPr>
          <p:cNvPr id="5" name="Content Placeholder 4">
            <a:extLst>
              <a:ext uri="{FF2B5EF4-FFF2-40B4-BE49-F238E27FC236}">
                <a16:creationId xmlns:a16="http://schemas.microsoft.com/office/drawing/2014/main" id="{3D65DE74-8B4B-16AE-01A1-FAE817D318D8}"/>
              </a:ext>
            </a:extLst>
          </p:cNvPr>
          <p:cNvSpPr>
            <a:spLocks noGrp="1"/>
          </p:cNvSpPr>
          <p:nvPr>
            <p:ph sz="quarter" idx="17"/>
          </p:nvPr>
        </p:nvSpPr>
        <p:spPr>
          <a:xfrm>
            <a:off x="10764421" y="6215408"/>
            <a:ext cx="614779" cy="365760"/>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3403391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19"/>
                                        </p:tgtEl>
                                        <p:attrNameLst>
                                          <p:attrName>style.visibility</p:attrName>
                                        </p:attrNameLst>
                                      </p:cBhvr>
                                      <p:to>
                                        <p:strVal val="hidden"/>
                                      </p:to>
                                    </p:set>
                                  </p:childTnLst>
                                </p:cTn>
                              </p:par>
                              <p:par>
                                <p:cTn id="9" presetID="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A1B913-909E-0E3E-8EDB-9DB680C194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451792-1816-0446-1623-03500E341663}"/>
              </a:ext>
            </a:extLst>
          </p:cNvPr>
          <p:cNvSpPr>
            <a:spLocks noGrp="1"/>
          </p:cNvSpPr>
          <p:nvPr>
            <p:ph type="title"/>
          </p:nvPr>
        </p:nvSpPr>
        <p:spPr>
          <a:xfrm>
            <a:off x="273600" y="14184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Intercambio con la pizarra blanca: Sumar fracciones (3 de 4)</a:t>
            </a:r>
            <a:endParaRPr lang="en-US" sz="2400"/>
          </a:p>
        </p:txBody>
      </p:sp>
      <p:pic>
        <p:nvPicPr>
          <p:cNvPr id="19" name="Picture 18" descr="3 cuartos + 3 octavos = espacio">
            <a:extLst>
              <a:ext uri="{FF2B5EF4-FFF2-40B4-BE49-F238E27FC236}">
                <a16:creationId xmlns:a16="http://schemas.microsoft.com/office/drawing/2014/main" id="{2E7643ED-98AA-CE77-C653-C846C9927731}"/>
              </a:ext>
            </a:extLst>
          </p:cNvPr>
          <p:cNvPicPr>
            <a:picLocks/>
          </p:cNvPicPr>
          <p:nvPr/>
        </p:nvPicPr>
        <p:blipFill>
          <a:blip r:embed="rId3"/>
          <a:stretch>
            <a:fillRect/>
          </a:stretch>
        </p:blipFill>
        <p:spPr>
          <a:xfrm>
            <a:off x="4228465" y="1552575"/>
            <a:ext cx="2870200" cy="1422400"/>
          </a:xfrm>
          <a:prstGeom prst="rect">
            <a:avLst/>
          </a:prstGeom>
        </p:spPr>
      </p:pic>
      <p:sp>
        <p:nvSpPr>
          <p:cNvPr id="3" name="Content Placeholder 2">
            <a:extLst>
              <a:ext uri="{FF2B5EF4-FFF2-40B4-BE49-F238E27FC236}">
                <a16:creationId xmlns:a16="http://schemas.microsoft.com/office/drawing/2014/main" id="{1E3E078C-0BEA-D18C-EC5F-183D382E5204}"/>
              </a:ext>
            </a:extLst>
          </p:cNvPr>
          <p:cNvSpPr>
            <a:spLocks noGrp="1"/>
          </p:cNvSpPr>
          <p:nvPr>
            <p:ph sz="quarter" idx="16"/>
          </p:nvPr>
        </p:nvSpPr>
        <p:spPr>
          <a:xfrm>
            <a:off x="261521" y="6215408"/>
            <a:ext cx="1046579" cy="365760"/>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 La animación termina aquí.</a:t>
            </a:r>
            <a:endParaRPr lang="en-IN" sz="600">
              <a:solidFill>
                <a:schemeClr val="bg1"/>
              </a:solidFill>
            </a:endParaRPr>
          </a:p>
        </p:txBody>
      </p:sp>
      <p:pic>
        <p:nvPicPr>
          <p:cNvPr id="16" name="Picture 15" descr="3 cuartos + 3 octavos = 9 octavos">
            <a:extLst>
              <a:ext uri="{FF2B5EF4-FFF2-40B4-BE49-F238E27FC236}">
                <a16:creationId xmlns:a16="http://schemas.microsoft.com/office/drawing/2014/main" id="{0CE2B5A1-A705-E8C2-5588-42C7F6C4BCAB}"/>
              </a:ext>
            </a:extLst>
          </p:cNvPr>
          <p:cNvPicPr>
            <a:picLocks/>
          </p:cNvPicPr>
          <p:nvPr/>
        </p:nvPicPr>
        <p:blipFill>
          <a:blip r:embed="rId4"/>
          <a:stretch>
            <a:fillRect/>
          </a:stretch>
        </p:blipFill>
        <p:spPr>
          <a:xfrm>
            <a:off x="4228465" y="1704975"/>
            <a:ext cx="2794000" cy="1270000"/>
          </a:xfrm>
          <a:prstGeom prst="rect">
            <a:avLst/>
          </a:prstGeom>
        </p:spPr>
      </p:pic>
      <p:pic>
        <p:nvPicPr>
          <p:cNvPr id="13" name="Picture 12" descr="Tres cuartos + tres octavos es igual a empieza la fracción, 3 por 2 sobre 4 por 2, termina la fracción + 3 ochos.">
            <a:extLst>
              <a:ext uri="{FF2B5EF4-FFF2-40B4-BE49-F238E27FC236}">
                <a16:creationId xmlns:a16="http://schemas.microsoft.com/office/drawing/2014/main" id="{81F24AE8-44EE-D172-5574-717734038080}"/>
              </a:ext>
            </a:extLst>
          </p:cNvPr>
          <p:cNvPicPr>
            <a:picLocks/>
          </p:cNvPicPr>
          <p:nvPr/>
        </p:nvPicPr>
        <p:blipFill>
          <a:blip r:embed="rId5"/>
          <a:stretch>
            <a:fillRect/>
          </a:stretch>
        </p:blipFill>
        <p:spPr>
          <a:xfrm>
            <a:off x="4311015" y="3421063"/>
            <a:ext cx="4165600" cy="1181100"/>
          </a:xfrm>
          <a:prstGeom prst="rect">
            <a:avLst/>
          </a:prstGeom>
        </p:spPr>
      </p:pic>
      <p:pic>
        <p:nvPicPr>
          <p:cNvPr id="10" name="Picture 9" descr="= 6 octavos + 3 octavos.">
            <a:extLst>
              <a:ext uri="{FF2B5EF4-FFF2-40B4-BE49-F238E27FC236}">
                <a16:creationId xmlns:a16="http://schemas.microsoft.com/office/drawing/2014/main" id="{090C3E42-9437-99AB-EA15-53D278CBF082}"/>
              </a:ext>
            </a:extLst>
          </p:cNvPr>
          <p:cNvPicPr>
            <a:picLocks/>
          </p:cNvPicPr>
          <p:nvPr/>
        </p:nvPicPr>
        <p:blipFill>
          <a:blip r:embed="rId6"/>
          <a:stretch>
            <a:fillRect/>
          </a:stretch>
        </p:blipFill>
        <p:spPr>
          <a:xfrm>
            <a:off x="5829280" y="5048251"/>
            <a:ext cx="1828800" cy="1181100"/>
          </a:xfrm>
          <a:prstGeom prst="rect">
            <a:avLst/>
          </a:prstGeom>
        </p:spPr>
      </p:pic>
      <p:sp>
        <p:nvSpPr>
          <p:cNvPr id="5" name="Content Placeholder 4">
            <a:extLst>
              <a:ext uri="{FF2B5EF4-FFF2-40B4-BE49-F238E27FC236}">
                <a16:creationId xmlns:a16="http://schemas.microsoft.com/office/drawing/2014/main" id="{0FA2E818-EF7D-6D68-BC97-37BE71AFA89A}"/>
              </a:ext>
            </a:extLst>
          </p:cNvPr>
          <p:cNvSpPr>
            <a:spLocks noGrp="1"/>
          </p:cNvSpPr>
          <p:nvPr>
            <p:ph sz="quarter" idx="17"/>
          </p:nvPr>
        </p:nvSpPr>
        <p:spPr>
          <a:xfrm>
            <a:off x="10764421" y="6215408"/>
            <a:ext cx="614779" cy="365760"/>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4938275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19"/>
                                        </p:tgtEl>
                                        <p:attrNameLst>
                                          <p:attrName>style.visibility</p:attrName>
                                        </p:attrNameLst>
                                      </p:cBhvr>
                                      <p:to>
                                        <p:strVal val="hidden"/>
                                      </p:to>
                                    </p:set>
                                  </p:childTnLst>
                                </p:cTn>
                              </p:par>
                              <p:par>
                                <p:cTn id="9" presetID="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C0C68F-496E-20F5-DB28-BF3F37497A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89C47A-64A4-5F9B-C6C6-628B997A3F4E}"/>
              </a:ext>
            </a:extLst>
          </p:cNvPr>
          <p:cNvSpPr>
            <a:spLocks noGrp="1"/>
          </p:cNvSpPr>
          <p:nvPr>
            <p:ph type="title"/>
          </p:nvPr>
        </p:nvSpPr>
        <p:spPr>
          <a:xfrm>
            <a:off x="273600" y="14184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Intercambio con la pizarra blanca: Sumar fracciones (4 de 4)</a:t>
            </a:r>
            <a:endParaRPr lang="en-US" sz="2400"/>
          </a:p>
        </p:txBody>
      </p:sp>
      <p:pic>
        <p:nvPicPr>
          <p:cNvPr id="19" name="Picture 18" descr="Cinco novenos + dos tercios = espacio.">
            <a:extLst>
              <a:ext uri="{FF2B5EF4-FFF2-40B4-BE49-F238E27FC236}">
                <a16:creationId xmlns:a16="http://schemas.microsoft.com/office/drawing/2014/main" id="{36F16194-0820-4579-4F91-05FB8112A0C4}"/>
              </a:ext>
            </a:extLst>
          </p:cNvPr>
          <p:cNvPicPr>
            <a:picLocks/>
          </p:cNvPicPr>
          <p:nvPr/>
        </p:nvPicPr>
        <p:blipFill>
          <a:blip r:embed="rId3"/>
          <a:stretch>
            <a:fillRect/>
          </a:stretch>
        </p:blipFill>
        <p:spPr>
          <a:xfrm>
            <a:off x="4223385" y="1552575"/>
            <a:ext cx="3073400" cy="1422400"/>
          </a:xfrm>
          <a:prstGeom prst="rect">
            <a:avLst/>
          </a:prstGeom>
        </p:spPr>
      </p:pic>
      <p:sp>
        <p:nvSpPr>
          <p:cNvPr id="3" name="Content Placeholder 2">
            <a:extLst>
              <a:ext uri="{FF2B5EF4-FFF2-40B4-BE49-F238E27FC236}">
                <a16:creationId xmlns:a16="http://schemas.microsoft.com/office/drawing/2014/main" id="{CFDE491F-04B5-867B-7FF7-F5E040264C19}"/>
              </a:ext>
            </a:extLst>
          </p:cNvPr>
          <p:cNvSpPr>
            <a:spLocks noGrp="1"/>
          </p:cNvSpPr>
          <p:nvPr>
            <p:ph sz="quarter" idx="16"/>
          </p:nvPr>
        </p:nvSpPr>
        <p:spPr>
          <a:xfrm>
            <a:off x="261521" y="6215408"/>
            <a:ext cx="1046579" cy="365760"/>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 La animación termina aquí.</a:t>
            </a:r>
            <a:endParaRPr lang="en-IN" sz="600">
              <a:solidFill>
                <a:schemeClr val="bg1"/>
              </a:solidFill>
            </a:endParaRPr>
          </a:p>
        </p:txBody>
      </p:sp>
      <p:pic>
        <p:nvPicPr>
          <p:cNvPr id="16" name="Picture 15" descr="5 novenos + dos tercios = once novenos.">
            <a:extLst>
              <a:ext uri="{FF2B5EF4-FFF2-40B4-BE49-F238E27FC236}">
                <a16:creationId xmlns:a16="http://schemas.microsoft.com/office/drawing/2014/main" id="{7FA4FDCE-43BA-0F87-1223-F81E7A27133B}"/>
              </a:ext>
            </a:extLst>
          </p:cNvPr>
          <p:cNvPicPr>
            <a:picLocks/>
          </p:cNvPicPr>
          <p:nvPr/>
        </p:nvPicPr>
        <p:blipFill>
          <a:blip r:embed="rId4"/>
          <a:stretch>
            <a:fillRect/>
          </a:stretch>
        </p:blipFill>
        <p:spPr>
          <a:xfrm>
            <a:off x="4223385" y="1704975"/>
            <a:ext cx="3009900" cy="1270000"/>
          </a:xfrm>
          <a:prstGeom prst="rect">
            <a:avLst/>
          </a:prstGeom>
        </p:spPr>
      </p:pic>
      <p:pic>
        <p:nvPicPr>
          <p:cNvPr id="13" name="Picture 12" descr="Cinco novenos + dos tercios es igual  a 5 por 9 + empieza la fracción 2 por 3 sobre 3 por 3 termina la fracción.">
            <a:extLst>
              <a:ext uri="{FF2B5EF4-FFF2-40B4-BE49-F238E27FC236}">
                <a16:creationId xmlns:a16="http://schemas.microsoft.com/office/drawing/2014/main" id="{E5A7F264-791F-879D-9594-A3927EDCEBB9}"/>
              </a:ext>
            </a:extLst>
          </p:cNvPr>
          <p:cNvPicPr>
            <a:picLocks/>
          </p:cNvPicPr>
          <p:nvPr/>
        </p:nvPicPr>
        <p:blipFill>
          <a:blip r:embed="rId5"/>
          <a:stretch>
            <a:fillRect/>
          </a:stretch>
        </p:blipFill>
        <p:spPr>
          <a:xfrm>
            <a:off x="4342448" y="3357563"/>
            <a:ext cx="4076700" cy="1181100"/>
          </a:xfrm>
          <a:prstGeom prst="rect">
            <a:avLst/>
          </a:prstGeom>
        </p:spPr>
      </p:pic>
      <p:pic>
        <p:nvPicPr>
          <p:cNvPr id="10" name="Picture 9" descr="= cinco novenos + seis novenos.">
            <a:extLst>
              <a:ext uri="{FF2B5EF4-FFF2-40B4-BE49-F238E27FC236}">
                <a16:creationId xmlns:a16="http://schemas.microsoft.com/office/drawing/2014/main" id="{4FAEEC0C-81FC-E625-B09E-04643E500BDB}"/>
              </a:ext>
            </a:extLst>
          </p:cNvPr>
          <p:cNvPicPr>
            <a:picLocks/>
          </p:cNvPicPr>
          <p:nvPr/>
        </p:nvPicPr>
        <p:blipFill>
          <a:blip r:embed="rId6"/>
          <a:stretch>
            <a:fillRect/>
          </a:stretch>
        </p:blipFill>
        <p:spPr>
          <a:xfrm>
            <a:off x="5787226" y="5022138"/>
            <a:ext cx="1816100" cy="1181100"/>
          </a:xfrm>
          <a:prstGeom prst="rect">
            <a:avLst/>
          </a:prstGeom>
        </p:spPr>
      </p:pic>
      <p:sp>
        <p:nvSpPr>
          <p:cNvPr id="5" name="Content Placeholder 4">
            <a:extLst>
              <a:ext uri="{FF2B5EF4-FFF2-40B4-BE49-F238E27FC236}">
                <a16:creationId xmlns:a16="http://schemas.microsoft.com/office/drawing/2014/main" id="{3555AD16-69E8-D5A1-C31C-67FA907B9B2B}"/>
              </a:ext>
            </a:extLst>
          </p:cNvPr>
          <p:cNvSpPr>
            <a:spLocks noGrp="1"/>
          </p:cNvSpPr>
          <p:nvPr>
            <p:ph sz="quarter" idx="17"/>
          </p:nvPr>
        </p:nvSpPr>
        <p:spPr>
          <a:xfrm>
            <a:off x="10764421" y="6215408"/>
            <a:ext cx="614779" cy="365760"/>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09879357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19"/>
                                        </p:tgtEl>
                                        <p:attrNameLst>
                                          <p:attrName>style.visibility</p:attrName>
                                        </p:attrNameLst>
                                      </p:cBhvr>
                                      <p:to>
                                        <p:strVal val="hidden"/>
                                      </p:to>
                                    </p:set>
                                  </p:childTnLst>
                                </p:cTn>
                              </p:par>
                              <p:par>
                                <p:cTn id="9" presetID="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4184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Presentar </a:t>
            </a:r>
            <a:br>
              <a:rPr sz="3000"/>
            </a:br>
            <a:r>
              <a:rPr lang="es-US" sz="2400" b="1" i="0" strike="noStrike" cap="none" spc="0" baseline="0">
                <a:solidFill>
                  <a:srgbClr val="D62714"/>
                </a:solidFill>
                <a:effectLst/>
                <a:latin typeface="Libre Franklin"/>
                <a:ea typeface="Libre Franklin"/>
                <a:cs typeface="Libre Franklin"/>
              </a:rPr>
              <a:t>(1 de 3)</a:t>
            </a:r>
          </a:p>
        </p:txBody>
      </p:sp>
      <p:sp>
        <p:nvSpPr>
          <p:cNvPr id="15" name="Content Placeholder 2"/>
          <p:cNvSpPr>
            <a:spLocks noGrp="1"/>
          </p:cNvSpPr>
          <p:nvPr>
            <p:ph sz="quarter" idx="26"/>
          </p:nvPr>
        </p:nvSpPr>
        <p:spPr>
          <a:xfrm>
            <a:off x="320675" y="1477743"/>
            <a:ext cx="4729726" cy="803465"/>
          </a:xfrm>
        </p:spPr>
        <p:txBody>
          <a:bodyPr>
            <a:normAutofit lnSpcReduction="10000"/>
          </a:bodyPr>
          <a:lstStyle/>
          <a:p>
            <a:pPr marL="342900" indent="-342900">
              <a:buFont typeface="+mj-lt"/>
              <a:buAutoNum type="arabicPeriod"/>
            </a:pPr>
            <a:r>
              <a:rPr lang="es-US" sz="1800" b="0" i="0" strike="noStrike" cap="none" spc="0" baseline="0" dirty="0">
                <a:solidFill>
                  <a:srgbClr val="000000"/>
                </a:solidFill>
                <a:effectLst/>
                <a:latin typeface="Libre Franklin"/>
                <a:ea typeface="Libre Franklin"/>
                <a:cs typeface="Libre Franklin"/>
              </a:rPr>
              <a:t>La Sra. </a:t>
            </a:r>
            <a:r>
              <a:rPr lang="es-US" sz="1800" b="0" i="0" strike="noStrike" cap="none" spc="0" baseline="0" dirty="0" err="1">
                <a:solidFill>
                  <a:srgbClr val="000000"/>
                </a:solidFill>
                <a:effectLst/>
                <a:latin typeface="Libre Franklin"/>
                <a:ea typeface="Libre Franklin"/>
                <a:cs typeface="Libre Franklin"/>
              </a:rPr>
              <a:t>Song</a:t>
            </a:r>
            <a:r>
              <a:rPr lang="es-US" sz="1800" b="0" i="0" strike="noStrike" cap="none" spc="0" baseline="0" dirty="0">
                <a:solidFill>
                  <a:srgbClr val="000000"/>
                </a:solidFill>
                <a:effectLst/>
                <a:latin typeface="Libre Franklin"/>
                <a:ea typeface="Libre Franklin"/>
                <a:cs typeface="Libre Franklin"/>
              </a:rPr>
              <a:t> registra el número de millas que camina cada día durante un mes.</a:t>
            </a:r>
          </a:p>
        </p:txBody>
      </p:sp>
      <p:sp>
        <p:nvSpPr>
          <p:cNvPr id="16" name="Content Placeholder 3"/>
          <p:cNvSpPr>
            <a:spLocks noGrp="1"/>
          </p:cNvSpPr>
          <p:nvPr>
            <p:ph sz="quarter" idx="26"/>
          </p:nvPr>
        </p:nvSpPr>
        <p:spPr>
          <a:xfrm>
            <a:off x="721765" y="2252118"/>
            <a:ext cx="4274185" cy="392865"/>
          </a:xfrm>
        </p:spPr>
        <p:txBody>
          <a:bodyPr>
            <a:normAutofit fontScale="85000" lnSpcReduction="10000"/>
          </a:bodyPr>
          <a:lstStyle/>
          <a:p>
            <a:r>
              <a:rPr lang="es-US" sz="1800" b="0" i="0" strike="noStrike" cap="none" spc="0" baseline="0" dirty="0">
                <a:solidFill>
                  <a:srgbClr val="000000"/>
                </a:solidFill>
                <a:effectLst/>
                <a:latin typeface="Libre Franklin"/>
                <a:ea typeface="Libre Franklin"/>
                <a:cs typeface="Libre Franklin"/>
              </a:rPr>
              <a:t>Se muestran los </a:t>
            </a:r>
            <a:r>
              <a:rPr lang="es-US" sz="2100" b="0" i="0" strike="noStrike" cap="none" spc="0" baseline="0" dirty="0">
                <a:solidFill>
                  <a:srgbClr val="000000"/>
                </a:solidFill>
                <a:effectLst/>
                <a:latin typeface="Libre Franklin"/>
                <a:ea typeface="Libre Franklin"/>
                <a:cs typeface="Libre Franklin"/>
              </a:rPr>
              <a:t>resultados</a:t>
            </a:r>
            <a:r>
              <a:rPr lang="es-US" sz="1800" b="0" i="0" strike="noStrike" cap="none" spc="0" baseline="0" dirty="0">
                <a:solidFill>
                  <a:srgbClr val="000000"/>
                </a:solidFill>
                <a:effectLst/>
                <a:latin typeface="Libre Franklin"/>
                <a:ea typeface="Libre Franklin"/>
                <a:cs typeface="Libre Franklin"/>
              </a:rPr>
              <a:t> en el calendario.</a:t>
            </a:r>
          </a:p>
        </p:txBody>
      </p:sp>
      <p:pic>
        <p:nvPicPr>
          <p:cNvPr id="20" name="Image" descr="Un calendario tiene un número de millas enumeradas para cada día. Uno, martes, 2 y cinco octavos de milla. 2, 2, miércoles, 2 y siete octavos de milla. 3, jueves, 2 y 1 octavo de milla. 4, viernes, uno y 3 cuartos millas. 5, sábado, 2 y 3 cuartos de milla. 6, domingo, 1 y 1 medio milla. 7, lunes, 2 y 1 medio milla. 8, martes, 2 y 3 cuartos de milla. 9, miércoles, 1 y 7 octavos de milla. 10, jueves, 2 y 5 octavos de milla. 11, viernes, uno y 1 octavo de milla. 12, sábado, uno y 1 cuarto de milla. 13, domingo, 2 y 3 cuartos millas. 14, lunes, uno y 3 octavos de milla. 15, martes, 2 y 1 media milla. 17, jueves, 2 y 1 media milla. 18, viernes, 2 y 7 octavos de milla. 20, sábado, 2 y 1 octavos de millas. 20, domingo, 1 y 1 octavos de milla. 22, lunes, 1 y 1 octavos de milla. 22, martes, 1 y 1 octavos de millas. 23, miércoles, 2 y 1 octavos de millas. 23, 2 y 5 octavos de millas, 2 y 1 octavos de millas. 23, miércoles, 2 y 5 octavos de millas. 13, 2 y 1 octavos de millas, 1 y media millas. 15, 27 y 15, domingo, 2 y 1 millas y media. 18, 2 y 3 y 1 octavos de milla, 0 y 1 y 1 octavos de milla, 0 y 1, 2, 0 y 1, 2, 0 y 1 octavos de milla. 2, 0, 0, 2, 0, 2, 0, 0, 2, 2, 2 y 1 octavos de medio. 20, 20, 20, 20, 20, 20, lunes, 2 y 1 octavos y 1 octavos de milla. 2, 2 y un lunes 1 octavos millas. 22222 y 1 millas, 22 martes, 2 y un octavos millas, 222221, 221, martes, 21 millas, 21 millas, 0, 0, 23, miércoles, 0, miércoles, 23, miércoles, 2 y 1 y 1 cuartos millas. 23, miércoles, 2 y 1 y 23, miércoles, 2 y 2 y 2 y 2 octavos de millas, 2 y 2 y 2 y 2 y 2 y 2 octavos de millas, 2 y 5 y 5 octavos de millas, millas, 24, 24, 24, 24, 2 y 5 y 5 y 1 y 1 y 1 y 1 y 1, millas, millas, 24, domingo, 24 y 1 y 1 y 1 millas de millas y 27, domingo, 2 millas y 27 y media millas, domingo, 27 millas de millas de millas y 27, domingo, 28, 28, 2 y 28, lunes, 2 y 4 y 28, lunes, 2 y 3 millas. 29 y 3, 29 y, 0, 29 y 7 millas de millas de millas de millas, 29 y 8, 29 y 7 millas de millas, 2, 2, 2, and 1 y 8, and 2, and 2 millas."/>
          <p:cNvPicPr>
            <a:picLocks noChangeAspect="1"/>
          </p:cNvPicPr>
          <p:nvPr/>
        </p:nvPicPr>
        <p:blipFill>
          <a:blip r:embed="rId3"/>
          <a:stretch>
            <a:fillRect/>
          </a:stretch>
        </p:blipFill>
        <p:spPr>
          <a:xfrm>
            <a:off x="697129" y="2644983"/>
            <a:ext cx="5235172" cy="3734422"/>
          </a:xfrm>
          <a:prstGeom prst="rect">
            <a:avLst/>
          </a:prstGeom>
        </p:spPr>
      </p:pic>
      <p:sp>
        <p:nvSpPr>
          <p:cNvPr id="18" name="Content Placeholder 5"/>
          <p:cNvSpPr>
            <a:spLocks noGrp="1"/>
          </p:cNvSpPr>
          <p:nvPr>
            <p:ph sz="quarter" idx="26"/>
          </p:nvPr>
        </p:nvSpPr>
        <p:spPr>
          <a:xfrm>
            <a:off x="6152290" y="1477742"/>
            <a:ext cx="4862728" cy="803465"/>
          </a:xfrm>
        </p:spPr>
        <p:txBody>
          <a:bodyPr/>
          <a:lstStyle/>
          <a:p>
            <a:pPr marL="342900" indent="-342900">
              <a:buFont typeface="+mj-lt"/>
              <a:buAutoNum type="alphaLcPeriod"/>
            </a:pPr>
            <a:r>
              <a:rPr lang="es-US" sz="1800" b="0" i="0" strike="noStrike" cap="none" spc="0" baseline="0">
                <a:solidFill>
                  <a:srgbClr val="000000"/>
                </a:solidFill>
                <a:effectLst/>
                <a:latin typeface="Libre Franklin"/>
                <a:ea typeface="Libre Franklin"/>
                <a:cs typeface="Libre Franklin"/>
              </a:rPr>
              <a:t>¿Cuántas millas caminó la Sra. Song el primer lunes del mes?</a:t>
            </a:r>
          </a:p>
        </p:txBody>
      </p:sp>
      <p:sp>
        <p:nvSpPr>
          <p:cNvPr id="19" name="Content Placeholder 6"/>
          <p:cNvSpPr>
            <a:spLocks noGrp="1"/>
          </p:cNvSpPr>
          <p:nvPr>
            <p:ph sz="quarter" idx="26"/>
          </p:nvPr>
        </p:nvSpPr>
        <p:spPr>
          <a:xfrm>
            <a:off x="6152290" y="2948181"/>
            <a:ext cx="5342581" cy="361951"/>
          </a:xfrm>
        </p:spPr>
        <p:txBody>
          <a:bodyPr>
            <a:noAutofit/>
          </a:bodyPr>
          <a:lstStyle/>
          <a:p>
            <a:pPr marL="342900" indent="-342900">
              <a:buFont typeface="+mj-lt"/>
              <a:buAutoNum type="alphaLcPeriod" startAt="2"/>
            </a:pPr>
            <a:r>
              <a:rPr lang="es-US" sz="1800" b="0" i="0" strike="noStrike" cap="none" spc="0" baseline="0">
                <a:solidFill>
                  <a:srgbClr val="000000"/>
                </a:solidFill>
                <a:effectLst/>
                <a:latin typeface="Libre Franklin"/>
                <a:ea typeface="Libre Franklin"/>
                <a:cs typeface="Libre Franklin"/>
              </a:rPr>
              <a:t>¿Cuál es la distancia más larga que caminó la Sra. Song?</a:t>
            </a: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97B012BA-B768-2DE4-11FB-7A0239EBF07D}"/>
              </a:ext>
            </a:extLst>
          </p:cNvPr>
          <p:cNvSpPr>
            <a:spLocks noGrp="1"/>
          </p:cNvSpPr>
          <p:nvPr>
            <p:ph type="title"/>
          </p:nvPr>
        </p:nvSpPr>
        <p:spPr>
          <a:xfrm>
            <a:off x="273600" y="141840"/>
            <a:ext cx="11667575" cy="1260000"/>
          </a:xfrm>
        </p:spPr>
        <p:txBody>
          <a:bodyPr/>
          <a:lstStyle/>
          <a:p>
            <a:r>
              <a:rPr lang="es-US" sz="3000" b="1" i="0" strike="noStrike" cap="none" spc="0" baseline="0" dirty="0">
                <a:solidFill>
                  <a:srgbClr val="FFFFFF"/>
                </a:solidFill>
                <a:effectLst/>
                <a:latin typeface="Libre Franklin"/>
                <a:ea typeface="Libre Franklin"/>
                <a:cs typeface="Libre Franklin"/>
              </a:rPr>
              <a:t> Presentar</a:t>
            </a:r>
            <a:br>
              <a:rPr sz="3000" dirty="0"/>
            </a:br>
            <a:r>
              <a:rPr lang="es-US" sz="2400" b="1" i="0" strike="noStrike" cap="none" spc="0" baseline="0" dirty="0">
                <a:solidFill>
                  <a:srgbClr val="D62714"/>
                </a:solidFill>
                <a:effectLst/>
                <a:latin typeface="Libre Franklin"/>
                <a:ea typeface="Libre Franklin"/>
                <a:cs typeface="Libre Franklin"/>
              </a:rPr>
              <a:t>(2 de 3)</a:t>
            </a:r>
            <a:endParaRPr lang="en-US" sz="2400" dirty="0"/>
          </a:p>
        </p:txBody>
      </p:sp>
      <p:pic>
        <p:nvPicPr>
          <p:cNvPr id="25" name="Image" descr="Un calendario tiene un número de millas enumeradas para cada día. Uno, martes, 2 y cinco octavos de milla. 2, 2, miércoles, 2 y siete octavos de milla. 3, jueves, 2 y 1 octavo de milla. 4, viernes, uno y 3 cuartos millas. 5, sábado, 2 y 3 cuartos de milla. 6, domingo, 1 y 1 medio milla. 7, lunes, 2 y 1 medio milla. 8, martes, 2 y 3 cuartos de milla. 9, miércoles, 1 y 7 octavos de milla. 10, jueves, 2 y 5 octavos de milla. 11, viernes, uno y 1 octavo de milla. 12, sábado, uno y 1 cuarto de milla. 13, domingo, 2 y 3 cuartos millas. 14, lunes, uno y 3 octavos de milla. 15, martes, 2 y 1 media milla. 17, jueves, 2 y 1 media milla. 18, viernes, 2 y 7 octavos de milla. 20, sábado, 2 y 1 octavos de millas. 20, domingo, 1 y 1 octavos de milla. 22, lunes, 1 y 1 octavos de milla. 22, martes, 1 y 1 octavos de millas. 23, miércoles, 2 y 1 octavos de millas. 23, 2 y 5 octavos de millas, 2 y 1 octavos de millas. 23, miércoles, 2 y 5 octavos de millas. 13, 2 y 1 octavos de millas, 1 y media millas. 15, 27 y 15, domingo, 2 y 1 millas y media. 18, 2 y 3 y 1 octavos de milla, 0 y 1 y 1 octavos de milla, 0 y 1, 2, 0 y 1, 2, 0 y 1 octavos de milla. 2, 0, 0, 2, 0, 2, 0, 0, 2, 2, 2 y 1 octavos de medio. 20, 20, 20, 20, 20, 20, lunes, 2 y 1 octavos y 1 octavos de milla. 2, 2 y un lunes 1 octavos millas. 22222 y 1 millas, 22 martes, 2 y un octavos millas, 222221, 221, martes, 21 millas, 21 millas, 0, 0, 23, miércoles, 0, miércoles, 23, miércoles, 2 y 1 y 1 cuartos millas. 23, miércoles, 2 y 1 y 23, miércoles, 2 y 2 y 2 y 2 octavos de millas, 2 y 2 y 2 y 2 y 2 y 2 octavos de millas, 2 y 5 y 5 octavos de millas, millas, 24, 24, 24, 24, 2 y 5 y 5 y 1 y 1 y 1 y 1 y 1, millas, millas, 24, domingo, 24 y 1 y 1 y 1 millas de millas y 27, domingo, 2 millas y 27 y media millas, domingo, 27 millas de millas de millas y 27, domingo, 28, 28, 2 y 28, lunes, 2 y 4 y 28, lunes, 2 y 3 millas. 29 y 3, 29 y, 0, 29 y 7 millas de millas de millas de millas, 29 y 8, 29 y 7 millas de millas, 2, 2, 2, and 1 y 8, and 2, and 2 millas."/>
          <p:cNvPicPr>
            <a:picLocks noChangeAspect="1"/>
          </p:cNvPicPr>
          <p:nvPr/>
        </p:nvPicPr>
        <p:blipFill>
          <a:blip r:embed="rId3"/>
          <a:stretch>
            <a:fillRect/>
          </a:stretch>
        </p:blipFill>
        <p:spPr>
          <a:xfrm>
            <a:off x="373096" y="1683422"/>
            <a:ext cx="5939393" cy="4236767"/>
          </a:xfrm>
          <a:prstGeom prst="rect">
            <a:avLst/>
          </a:prstGeom>
        </p:spPr>
      </p:pic>
      <p:sp>
        <p:nvSpPr>
          <p:cNvPr id="16" name="Content Placeholder 3"/>
          <p:cNvSpPr>
            <a:spLocks noGrp="1"/>
          </p:cNvSpPr>
          <p:nvPr>
            <p:ph sz="quarter" idx="26"/>
          </p:nvPr>
        </p:nvSpPr>
        <p:spPr>
          <a:xfrm>
            <a:off x="6825700" y="2163600"/>
            <a:ext cx="5245100" cy="734300"/>
          </a:xfrm>
        </p:spPr>
        <p:txBody>
          <a:bodyPr>
            <a:normAutofit/>
          </a:bodyPr>
          <a:lstStyle/>
          <a:p>
            <a:pPr marL="342900" indent="-342900">
              <a:buFont typeface="+mj-lt"/>
              <a:buAutoNum type="alphaLcPeriod" startAt="3"/>
            </a:pPr>
            <a:r>
              <a:rPr lang="es-US" sz="1800" b="0" i="0" strike="noStrike" cap="none" spc="0" baseline="0">
                <a:solidFill>
                  <a:srgbClr val="000000"/>
                </a:solidFill>
                <a:effectLst/>
                <a:latin typeface="Libre Franklin"/>
                <a:ea typeface="Libre Franklin"/>
                <a:cs typeface="Libre Franklin"/>
              </a:rPr>
              <a:t>¿Cuál es la distancia más corta que caminó la Sra. Song?</a:t>
            </a:r>
          </a:p>
        </p:txBody>
      </p:sp>
      <p:sp>
        <p:nvSpPr>
          <p:cNvPr id="17" name="Content Placeholder 4"/>
          <p:cNvSpPr>
            <a:spLocks noGrp="1"/>
          </p:cNvSpPr>
          <p:nvPr>
            <p:ph sz="quarter" idx="26"/>
          </p:nvPr>
        </p:nvSpPr>
        <p:spPr>
          <a:xfrm>
            <a:off x="6825700" y="3801806"/>
            <a:ext cx="4013200" cy="406400"/>
          </a:xfrm>
        </p:spPr>
        <p:txBody>
          <a:bodyPr/>
          <a:lstStyle/>
          <a:p>
            <a:pPr marL="342900" indent="-342900">
              <a:buFont typeface="+mj-lt"/>
              <a:buAutoNum type="alphaLcPeriod" startAt="4"/>
            </a:pPr>
            <a:r>
              <a:rPr lang="es-US" sz="1800" b="0" i="0" strike="noStrike" cap="none" spc="0" baseline="0">
                <a:solidFill>
                  <a:srgbClr val="000000"/>
                </a:solidFill>
                <a:effectLst/>
                <a:latin typeface="Libre Franklin"/>
                <a:ea typeface="Libre Franklin"/>
                <a:cs typeface="Libre Franklin"/>
              </a:rPr>
              <a:t>¿Qué día caminó</a:t>
            </a:r>
          </a:p>
        </p:txBody>
      </p:sp>
      <p:pic>
        <p:nvPicPr>
          <p:cNvPr id="3" name="Picture 2" descr="1 y 3 cuartos">
            <a:extLst>
              <a:ext uri="{FF2B5EF4-FFF2-40B4-BE49-F238E27FC236}">
                <a16:creationId xmlns:a16="http://schemas.microsoft.com/office/drawing/2014/main" id="{290C3A58-E02D-9527-0F93-A045579352D5}"/>
              </a:ext>
            </a:extLst>
          </p:cNvPr>
          <p:cNvPicPr>
            <a:picLocks/>
          </p:cNvPicPr>
          <p:nvPr/>
        </p:nvPicPr>
        <p:blipFill>
          <a:blip r:embed="rId4"/>
          <a:stretch>
            <a:fillRect/>
          </a:stretch>
        </p:blipFill>
        <p:spPr>
          <a:xfrm>
            <a:off x="7331771" y="4100904"/>
            <a:ext cx="393701" cy="622300"/>
          </a:xfrm>
          <a:prstGeom prst="rect">
            <a:avLst/>
          </a:prstGeom>
        </p:spPr>
      </p:pic>
      <p:sp>
        <p:nvSpPr>
          <p:cNvPr id="19" name="Content Placeholder 6"/>
          <p:cNvSpPr>
            <a:spLocks noGrp="1"/>
          </p:cNvSpPr>
          <p:nvPr>
            <p:ph sz="quarter" idx="26"/>
          </p:nvPr>
        </p:nvSpPr>
        <p:spPr>
          <a:xfrm>
            <a:off x="7725471" y="4262505"/>
            <a:ext cx="2819626" cy="406400"/>
          </a:xfrm>
        </p:spPr>
        <p:txBody>
          <a:bodyPr>
            <a:normAutofit/>
          </a:bodyPr>
          <a:lstStyle/>
          <a:p>
            <a:r>
              <a:rPr lang="es-US" sz="1800" b="0" i="0" strike="noStrike" cap="none" spc="0" baseline="0" dirty="0">
                <a:solidFill>
                  <a:srgbClr val="000000"/>
                </a:solidFill>
                <a:effectLst/>
                <a:latin typeface="Libre Franklin"/>
                <a:ea typeface="Libre Franklin"/>
                <a:cs typeface="Libre Franklin"/>
              </a:rPr>
              <a:t> milla la Sra. </a:t>
            </a:r>
            <a:r>
              <a:rPr lang="es-US" sz="1800" b="0" i="0" strike="noStrike" cap="none" spc="0" baseline="0" dirty="0" err="1">
                <a:solidFill>
                  <a:srgbClr val="000000"/>
                </a:solidFill>
                <a:effectLst/>
                <a:latin typeface="Libre Franklin"/>
                <a:ea typeface="Libre Franklin"/>
                <a:cs typeface="Libre Franklin"/>
              </a:rPr>
              <a:t>Song</a:t>
            </a:r>
            <a:r>
              <a:rPr lang="es-US" sz="1800" b="0" i="0" strike="noStrike" cap="none" spc="0" baseline="0" dirty="0">
                <a:solidFill>
                  <a:srgbClr val="000000"/>
                </a:solidFill>
                <a:effectLst/>
                <a:latin typeface="Libre Franklin"/>
                <a:ea typeface="Libre Franklin"/>
                <a:cs typeface="Libre Franklin"/>
              </a:rPr>
              <a:t>?</a:t>
            </a: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4184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Presentar </a:t>
            </a:r>
            <a:br>
              <a:rPr sz="3000"/>
            </a:br>
            <a:r>
              <a:rPr lang="es-US" sz="2400" b="1" i="0" strike="noStrike" cap="none" spc="0" baseline="0">
                <a:solidFill>
                  <a:srgbClr val="D62714"/>
                </a:solidFill>
                <a:effectLst/>
                <a:latin typeface="Libre Franklin"/>
                <a:ea typeface="Libre Franklin"/>
                <a:cs typeface="Libre Franklin"/>
              </a:rPr>
              <a:t>(3 de 3)</a:t>
            </a:r>
            <a:endParaRPr lang="en-US" sz="2400" noProof="0"/>
          </a:p>
        </p:txBody>
      </p:sp>
      <p:pic>
        <p:nvPicPr>
          <p:cNvPr id="28" name="Image" descr="Un calendario tiene un número de millas enumeradas para cada día. Uno, martes, 2 y cinco octavos de milla. 2, 2, miércoles, 2 y siete octavos de milla. 3, jueves, 2 y 1 octavo de milla. 4, viernes, uno y 3 cuartos millas. 5, sábado, 2 y 3 cuartos de milla. 6, domingo, 1 y 1 medio milla. 7, lunes, 2 y 1 medio milla. 8, martes, 2 y 3 cuartos de milla. 9, miércoles, 1 y 7 octavos de milla. 10, jueves, 2 y 5 octavos de milla. 11, viernes, uno y 1 octavo de milla. 12, sábado, uno y 1 cuarto de milla. 13, domingo, 2 y 3 cuartos millas. 14, lunes, uno y 3 octavos de milla. 15, martes, 2 y 1 media milla. 17, jueves, 2 y 1 media milla. 18, viernes, 2 y 7 octavos de milla. 20, sábado, 2 y 1 octavos de millas. 20, domingo, 1 y 1 octavos de milla. 22, lunes, 1 y 1 octavos de milla. 22, martes, 1 y 1 octavos de millas. 23, miércoles, 2 y 1 octavos de millas. 23, 2 y 5 octavos de millas, 2 y 1 octavos de millas. 23, miércoles, 2 y 5 octavos de millas. 13, 2 y 1 octavos de millas, 1 y media millas. 15, 27 y 15, domingo, 2 y 1 millas y media. 18, 2 y 3 y 1 octavos de milla, 0 y 1 y 1 octavos de milla, 0 y 1, 2, 0 y 1, 2, 0 y 1 octavos de milla. 2, 0, 0, 2, 0, 2, 0, 0, 2, 2, 2 y 1 octavos de medio. 20, 20, 20, 20, 20, 20, lunes, 2 y 1 octavos y 1 octavos de milla. 2, 2 y un lunes 1 octavos millas. 22222 y 1 millas, 22 martes, 2 y un octavos millas, 222221, 221, martes, 21 millas, 21 millas, 0, 0, 23, miércoles, 0, miércoles, 23, miércoles, 2 y 1 y 1 cuartos millas. 23, miércoles, 2 y 1 y 23, miércoles, 2 y 2 y 2 y 2 octavos de millas, 2 y 2 y 2 y 2 y 2 y 2 octavos de millas, 2 y 5 y 5 octavos de millas, millas, 24, 24, 24, 24, 2 y 5 y 5 y 1 y 1 y 1 y 1 y 1, millas, millas, 24, domingo, 24 y 1 y 1 y 1 millas de millas y 27, domingo, 2 millas y 27 y media millas, domingo, 27 millas de millas de millas y 27, domingo, 28, 28, 2 y 28, lunes, 2 y 4 y 28, lunes, 2 y 3 millas. 29 y 3, 29 y, 0, 29 y 7 millas de millas de millas de millas, 29 y 8, 29 y 7 millas de millas, 2, 2, 2, and 1 y 8, and 2, and 2 millas."/>
          <p:cNvPicPr>
            <a:picLocks noChangeAspect="1"/>
          </p:cNvPicPr>
          <p:nvPr/>
        </p:nvPicPr>
        <p:blipFill>
          <a:blip r:embed="rId3"/>
          <a:stretch>
            <a:fillRect/>
          </a:stretch>
        </p:blipFill>
        <p:spPr>
          <a:xfrm>
            <a:off x="383231" y="1683759"/>
            <a:ext cx="5937873" cy="4235682"/>
          </a:xfrm>
          <a:prstGeom prst="rect">
            <a:avLst/>
          </a:prstGeom>
        </p:spPr>
      </p:pic>
      <p:sp>
        <p:nvSpPr>
          <p:cNvPr id="16" name="Content Placeholder 3"/>
          <p:cNvSpPr>
            <a:spLocks noGrp="1"/>
          </p:cNvSpPr>
          <p:nvPr>
            <p:ph sz="quarter" idx="26"/>
          </p:nvPr>
        </p:nvSpPr>
        <p:spPr>
          <a:xfrm>
            <a:off x="6825599" y="2163600"/>
            <a:ext cx="5281839" cy="546100"/>
          </a:xfrm>
        </p:spPr>
        <p:txBody>
          <a:bodyPr>
            <a:normAutofit/>
          </a:bodyPr>
          <a:lstStyle/>
          <a:p>
            <a:pPr marL="342900" indent="-342900">
              <a:buFont typeface="+mj-lt"/>
              <a:buAutoNum type="alphaLcPeriod" startAt="5"/>
            </a:pPr>
            <a:r>
              <a:rPr lang="es-US" sz="1800" b="0" i="0" strike="noStrike" cap="none" spc="0" baseline="0">
                <a:solidFill>
                  <a:srgbClr val="000000"/>
                </a:solidFill>
                <a:effectLst/>
                <a:latin typeface="Libre Franklin"/>
                <a:ea typeface="Libre Franklin"/>
                <a:cs typeface="Libre Franklin"/>
              </a:rPr>
              <a:t>¿Cuántos días caminó al menos</a:t>
            </a:r>
          </a:p>
        </p:txBody>
      </p:sp>
      <p:pic>
        <p:nvPicPr>
          <p:cNvPr id="7" name="Picture 6" descr="1 y 3 cuartos">
            <a:extLst>
              <a:ext uri="{FF2B5EF4-FFF2-40B4-BE49-F238E27FC236}">
                <a16:creationId xmlns:a16="http://schemas.microsoft.com/office/drawing/2014/main" id="{AF0D182D-3E60-A8B3-3BCE-3204B79F81A7}"/>
              </a:ext>
            </a:extLst>
          </p:cNvPr>
          <p:cNvPicPr>
            <a:picLocks/>
          </p:cNvPicPr>
          <p:nvPr/>
        </p:nvPicPr>
        <p:blipFill>
          <a:blip r:embed="rId4"/>
          <a:stretch>
            <a:fillRect/>
          </a:stretch>
        </p:blipFill>
        <p:spPr>
          <a:xfrm>
            <a:off x="7313151" y="2509072"/>
            <a:ext cx="393701" cy="622300"/>
          </a:xfrm>
          <a:prstGeom prst="rect">
            <a:avLst/>
          </a:prstGeom>
        </p:spPr>
      </p:pic>
      <p:sp>
        <p:nvSpPr>
          <p:cNvPr id="18" name="Content Placeholder 5"/>
          <p:cNvSpPr>
            <a:spLocks noGrp="1"/>
          </p:cNvSpPr>
          <p:nvPr>
            <p:ph sz="quarter" idx="26"/>
          </p:nvPr>
        </p:nvSpPr>
        <p:spPr>
          <a:xfrm>
            <a:off x="7576717" y="2674431"/>
            <a:ext cx="2511180" cy="546100"/>
          </a:xfrm>
        </p:spPr>
        <p:txBody>
          <a:bodyPr>
            <a:normAutofit/>
          </a:bodyPr>
          <a:lstStyle/>
          <a:p>
            <a:r>
              <a:rPr lang="es-US" sz="1800" b="0" i="0" strike="noStrike" cap="none" spc="0" baseline="0" dirty="0">
                <a:solidFill>
                  <a:srgbClr val="000000"/>
                </a:solidFill>
                <a:effectLst/>
                <a:latin typeface="Libre Franklin"/>
                <a:ea typeface="Libre Franklin"/>
                <a:cs typeface="Libre Franklin"/>
              </a:rPr>
              <a:t> milla la Sra. </a:t>
            </a:r>
            <a:r>
              <a:rPr lang="es-US" sz="1800" b="0" i="0" strike="noStrike" cap="none" spc="0" baseline="0" dirty="0" err="1">
                <a:solidFill>
                  <a:srgbClr val="000000"/>
                </a:solidFill>
                <a:effectLst/>
                <a:latin typeface="Libre Franklin"/>
                <a:ea typeface="Libre Franklin"/>
                <a:cs typeface="Libre Franklin"/>
              </a:rPr>
              <a:t>Song</a:t>
            </a:r>
            <a:r>
              <a:rPr lang="es-US" sz="1800" b="0" i="0" strike="noStrike" cap="none" spc="0" baseline="0" dirty="0">
                <a:solidFill>
                  <a:srgbClr val="000000"/>
                </a:solidFill>
                <a:effectLst/>
                <a:latin typeface="Libre Franklin"/>
                <a:ea typeface="Libre Franklin"/>
                <a:cs typeface="Libre Franklin"/>
              </a:rPr>
              <a:t>?</a:t>
            </a:r>
          </a:p>
        </p:txBody>
      </p:sp>
      <p:sp>
        <p:nvSpPr>
          <p:cNvPr id="19" name="Content Placeholder 6"/>
          <p:cNvSpPr>
            <a:spLocks noGrp="1"/>
          </p:cNvSpPr>
          <p:nvPr>
            <p:ph sz="quarter" idx="26"/>
          </p:nvPr>
        </p:nvSpPr>
        <p:spPr>
          <a:xfrm>
            <a:off x="6825600" y="3801600"/>
            <a:ext cx="5281839" cy="349250"/>
          </a:xfrm>
        </p:spPr>
        <p:txBody>
          <a:bodyPr>
            <a:noAutofit/>
          </a:bodyPr>
          <a:lstStyle/>
          <a:p>
            <a:pPr marL="342900" indent="-342900">
              <a:buFont typeface="+mj-lt"/>
              <a:buAutoNum type="alphaLcPeriod" startAt="6"/>
            </a:pPr>
            <a:r>
              <a:rPr lang="es-US" sz="1800" b="0" i="0" strike="noStrike" cap="none" spc="0" baseline="0">
                <a:solidFill>
                  <a:srgbClr val="000000"/>
                </a:solidFill>
                <a:effectLst/>
                <a:latin typeface="Libre Franklin"/>
                <a:ea typeface="Libre Franklin"/>
                <a:cs typeface="Libre Franklin"/>
              </a:rPr>
              <a:t>¿En general caminó más o menos de</a:t>
            </a:r>
          </a:p>
        </p:txBody>
      </p:sp>
      <p:pic>
        <p:nvPicPr>
          <p:cNvPr id="4" name="Picture 3" descr="1 y 3 cuartos">
            <a:extLst>
              <a:ext uri="{FF2B5EF4-FFF2-40B4-BE49-F238E27FC236}">
                <a16:creationId xmlns:a16="http://schemas.microsoft.com/office/drawing/2014/main" id="{03117D94-C573-9720-4A38-D1292D76E48F}"/>
              </a:ext>
            </a:extLst>
          </p:cNvPr>
          <p:cNvPicPr>
            <a:picLocks/>
          </p:cNvPicPr>
          <p:nvPr/>
        </p:nvPicPr>
        <p:blipFill>
          <a:blip r:embed="rId5"/>
          <a:stretch>
            <a:fillRect/>
          </a:stretch>
        </p:blipFill>
        <p:spPr>
          <a:xfrm>
            <a:off x="7313151" y="4162943"/>
            <a:ext cx="393701" cy="622300"/>
          </a:xfrm>
          <a:prstGeom prst="rect">
            <a:avLst/>
          </a:prstGeom>
        </p:spPr>
      </p:pic>
      <p:sp>
        <p:nvSpPr>
          <p:cNvPr id="21" name="Content Placeholder 8"/>
          <p:cNvSpPr>
            <a:spLocks noGrp="1"/>
          </p:cNvSpPr>
          <p:nvPr>
            <p:ph sz="quarter" idx="26"/>
          </p:nvPr>
        </p:nvSpPr>
        <p:spPr>
          <a:xfrm>
            <a:off x="7593045" y="4299468"/>
            <a:ext cx="2804568" cy="521610"/>
          </a:xfrm>
        </p:spPr>
        <p:txBody>
          <a:bodyPr>
            <a:normAutofit/>
          </a:bodyPr>
          <a:lstStyle/>
          <a:p>
            <a:r>
              <a:rPr lang="es-US" sz="1800" b="0" i="0" strike="noStrike" cap="none" spc="0" baseline="0" dirty="0">
                <a:solidFill>
                  <a:srgbClr val="000000"/>
                </a:solidFill>
                <a:effectLst/>
                <a:latin typeface="Libre Franklin"/>
                <a:ea typeface="Libre Franklin"/>
                <a:cs typeface="Libre Franklin"/>
              </a:rPr>
              <a:t> milla la Sra. </a:t>
            </a:r>
            <a:r>
              <a:rPr lang="es-US" sz="1800" b="0" i="0" strike="noStrike" cap="none" spc="0" baseline="0" dirty="0" err="1">
                <a:solidFill>
                  <a:srgbClr val="000000"/>
                </a:solidFill>
                <a:effectLst/>
                <a:latin typeface="Libre Franklin"/>
                <a:ea typeface="Libre Franklin"/>
                <a:cs typeface="Libre Franklin"/>
              </a:rPr>
              <a:t>Song</a:t>
            </a:r>
            <a:r>
              <a:rPr lang="es-US" sz="1800" b="0" i="0" strike="noStrike" cap="none" spc="0" baseline="0" dirty="0">
                <a:solidFill>
                  <a:srgbClr val="000000"/>
                </a:solidFill>
                <a:effectLst/>
                <a:latin typeface="Libre Franklin"/>
                <a:ea typeface="Libre Franklin"/>
                <a:cs typeface="Libre Franklin"/>
              </a:rPr>
              <a:t>?</a:t>
            </a: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07550"/>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Crear un diagrama de puntos (1 de 2)</a:t>
            </a:r>
            <a:endParaRPr lang="en-US" sz="2400" noProof="0">
              <a:solidFill>
                <a:srgbClr val="D62714"/>
              </a:solidFill>
            </a:endParaRPr>
          </a:p>
        </p:txBody>
      </p:sp>
      <p:sp>
        <p:nvSpPr>
          <p:cNvPr id="16" name="Content Placeholder 3"/>
          <p:cNvSpPr>
            <a:spLocks noGrp="1"/>
          </p:cNvSpPr>
          <p:nvPr>
            <p:ph sz="quarter" idx="26"/>
          </p:nvPr>
        </p:nvSpPr>
        <p:spPr>
          <a:xfrm>
            <a:off x="273600" y="1677076"/>
            <a:ext cx="5860253" cy="616045"/>
          </a:xfrm>
        </p:spPr>
        <p:txBody>
          <a:bodyPr>
            <a:normAutofit/>
          </a:bodyPr>
          <a:lstStyle/>
          <a:p>
            <a:pPr marL="342900" indent="-342900">
              <a:buFont typeface="+mj-lt"/>
              <a:buAutoNum type="alphaLcPeriod" startAt="7"/>
            </a:pPr>
            <a:r>
              <a:rPr lang="es-US" sz="1800" b="0" i="0" strike="noStrike" cap="none" spc="0" baseline="0">
                <a:solidFill>
                  <a:srgbClr val="000000"/>
                </a:solidFill>
                <a:effectLst/>
                <a:latin typeface="Libre Franklin"/>
                <a:ea typeface="Libre Franklin"/>
                <a:cs typeface="Libre Franklin"/>
              </a:rPr>
              <a:t>Usa los datos del calendario para crear un diagrama de puntos.</a:t>
            </a:r>
          </a:p>
        </p:txBody>
      </p:sp>
      <p:pic>
        <p:nvPicPr>
          <p:cNvPr id="18" name="Image" descr="Un calendario tiene un número de millas enumeradas para cada día. Uno, martes, 2 y cinco octavos de milla. 2, 2, miércoles, 2 y siete octavos de milla. 3, jueves, 2 y 1 octavo de milla. 4, viernes, uno y 3 cuartos millas. 5, sábado, 2 y 3 cuartos de milla. 6, domingo, 1 y 1 medio milla. 7, lunes, 2 y 1 medio milla. 8, martes, 2 y 3 cuartos de milla. 9, miércoles, 1 y 7 octavos de milla. 10, jueves, 2 y 5 octavos de milla. 11, viernes, uno y 1 octavo de milla. 12, sábado, uno y 1 cuarto de milla. 13, domingo, 2 y 3 cuartos millas. 14, lunes, uno y 3 octavos de milla. 15, martes, 2 y 1 media milla. 17, jueves, 2 y 1 media milla. 18, viernes, 2 y 7 octavos de milla. 20, sábado, 2 y 1 octavos de millas. 20, domingo, 1 y 1 octavos de milla. 22, lunes, 1 y 1 octavos de milla. 22, martes, 1 y 1 octavos de millas. 23, miércoles, 2 y 1 octavos de millas. 23, 2 y 5 octavos de millas, 2 y 1 octavos de millas. 23, miércoles, 2 y 5 octavos de millas. 13, 2 y 1 octavos de millas, 1 y media millas. 15, 27 y 15, domingo, 2 y 1 millas y media. 18, 2 y 3 y 1 octavos de milla, 0 y 1 y 1 octavos de milla, 0 y 1, 2, 0 y 1, 2, 0 y 1 octavos de milla. 2, 0, 0, 2, 0, 2, 0, 0, 2, 2, 2 y 1 octavos de medio. 20, 20, 20, 20, 20, 20, lunes, 2 y 1 octavos y 1 octavos de milla. 2, 2 y un lunes 1 octavos millas. 22222 y 1 millas, 22 martes, 2 y un octavos millas, 222221, 221, martes, 21 millas, 21 millas, 0, 0, 23, miércoles, 0, miércoles, 23, miércoles, 2 y 1 y 1 cuartos millas. 23, miércoles, 2 y 1 y 23, miércoles, 2 y 2 y 2 y 2 octavos de millas, 2 y 2 y 2 y 2 y 2 y 2 octavos de millas, 2 y 5 y 5 octavos de millas, millas, 24, 24, 24, 24, 2 y 5 y 5 y 1 y 1 y 1 y 1 y 1, millas, millas, 24, domingo, 24 y 1 y 1 y 1 millas de millas y 27, domingo, 2 millas y 27 y media millas, domingo, 27 millas de millas de millas y 27, domingo, 28, 28, 2 y 28, lunes, 2 y 4 y 28, lunes, 2 y 3 millas. 29 y 3, 29 y, 0, 29 y 7 millas de millas de millas de millas, 29 y 8, 29 y 7 millas de millas, 2, 2, 2, and 1 y 8, and 2, and 2 millas."/>
          <p:cNvPicPr>
            <a:picLocks noChangeAspect="1"/>
          </p:cNvPicPr>
          <p:nvPr/>
        </p:nvPicPr>
        <p:blipFill>
          <a:blip r:embed="rId3"/>
          <a:stretch>
            <a:fillRect/>
          </a:stretch>
        </p:blipFill>
        <p:spPr>
          <a:xfrm>
            <a:off x="572516" y="2340141"/>
            <a:ext cx="4641934" cy="3311246"/>
          </a:xfrm>
          <a:prstGeom prst="rect">
            <a:avLst/>
          </a:prstGeom>
        </p:spPr>
      </p:pic>
      <p:pic>
        <p:nvPicPr>
          <p:cNvPr id="17" name="Picture Placeholder 4" descr="Un diagrama de puntos con una salteza de puntos después del 0. Una marca de graduación en 0."/>
          <p:cNvPicPr>
            <a:picLocks noChangeAspect="1"/>
          </p:cNvPicPr>
          <p:nvPr/>
        </p:nvPicPr>
        <p:blipFill>
          <a:blip r:embed="rId4"/>
          <a:stretch>
            <a:fillRect/>
          </a:stretch>
        </p:blipFill>
        <p:spPr>
          <a:xfrm>
            <a:off x="5720945" y="4803405"/>
            <a:ext cx="5785123" cy="1041323"/>
          </a:xfrm>
          <a:prstGeom prst="rect">
            <a:avLst/>
          </a:prstGeom>
        </p:spPr>
      </p:pic>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795B8C-5753-2206-62E4-ACA952BA39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F3F766-2900-928B-C444-3BD7F2158897}"/>
              </a:ext>
            </a:extLst>
          </p:cNvPr>
          <p:cNvSpPr>
            <a:spLocks noGrp="1"/>
          </p:cNvSpPr>
          <p:nvPr>
            <p:ph type="title" hasCustomPrompt="1"/>
          </p:nvPr>
        </p:nvSpPr>
        <p:spPr>
          <a:xfrm>
            <a:off x="273600" y="107550"/>
            <a:ext cx="11667600"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Crear un diagrama de puntos (2 de 2)</a:t>
            </a:r>
            <a:endParaRPr lang="en-US" sz="2400" noProof="0">
              <a:solidFill>
                <a:srgbClr val="D62714"/>
              </a:solidFill>
            </a:endParaRPr>
          </a:p>
        </p:txBody>
      </p:sp>
      <p:sp>
        <p:nvSpPr>
          <p:cNvPr id="5" name="Content Placeholder 4">
            <a:extLst>
              <a:ext uri="{FF2B5EF4-FFF2-40B4-BE49-F238E27FC236}">
                <a16:creationId xmlns:a16="http://schemas.microsoft.com/office/drawing/2014/main" id="{41E19E6F-1B7F-D945-D2A7-B511085A2F99}"/>
              </a:ext>
            </a:extLst>
          </p:cNvPr>
          <p:cNvSpPr>
            <a:spLocks noGrp="1"/>
          </p:cNvSpPr>
          <p:nvPr>
            <p:ph sz="quarter" idx="26"/>
          </p:nvPr>
        </p:nvSpPr>
        <p:spPr>
          <a:xfrm>
            <a:off x="156144" y="3429000"/>
            <a:ext cx="11633200" cy="361527"/>
          </a:xfrm>
        </p:spPr>
        <p:txBody>
          <a:bodyPr/>
          <a:lstStyle/>
          <a:p>
            <a:r>
              <a:rPr lang="es-US" sz="2000" b="0" i="0" strike="noStrike" cap="none" spc="0" baseline="0">
                <a:solidFill>
                  <a:srgbClr val="000000"/>
                </a:solidFill>
                <a:effectLst/>
                <a:latin typeface="Libre Franklin"/>
                <a:ea typeface="Libre Franklin"/>
                <a:cs typeface="Libre Franklin"/>
                <a:hlinkClick r:id="rId3" history="0"/>
              </a:rPr>
              <a:t>Actividad interactiva de herramienta de Diagrama de puntos</a:t>
            </a:r>
            <a:endParaRPr lang="en-US">
              <a:hlinkClick r:id="rId4"/>
            </a:endParaRPr>
          </a:p>
        </p:txBody>
      </p:sp>
    </p:spTree>
    <p:extLst>
      <p:ext uri="{BB962C8B-B14F-4D97-AF65-F5344CB8AC3E}">
        <p14:creationId xmlns:p14="http://schemas.microsoft.com/office/powerpoint/2010/main" val="1915523270"/>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07550"/>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Interpretar un diagrama de puntos (1 de 2)</a:t>
            </a:r>
            <a:endParaRPr lang="en-US" sz="2400" noProof="0">
              <a:solidFill>
                <a:srgbClr val="D62714"/>
              </a:solidFill>
            </a:endParaRPr>
          </a:p>
        </p:txBody>
      </p:sp>
      <p:sp>
        <p:nvSpPr>
          <p:cNvPr id="15" name="Content Placeholder 2"/>
          <p:cNvSpPr>
            <a:spLocks noGrp="1"/>
          </p:cNvSpPr>
          <p:nvPr>
            <p:ph sz="quarter" idx="26"/>
          </p:nvPr>
        </p:nvSpPr>
        <p:spPr>
          <a:xfrm>
            <a:off x="273600" y="2093765"/>
            <a:ext cx="7616787" cy="393988"/>
          </a:xfrm>
        </p:spPr>
        <p:txBody>
          <a:bodyPr>
            <a:noAutofit/>
          </a:bodyPr>
          <a:lstStyle/>
          <a:p>
            <a:pPr marL="342900" indent="-342900">
              <a:buFont typeface="+mj-lt"/>
              <a:buAutoNum type="alphaLcPeriod" startAt="8"/>
            </a:pPr>
            <a:r>
              <a:rPr lang="es-US" b="0" i="0" strike="noStrike" cap="none" spc="0" baseline="0" dirty="0">
                <a:solidFill>
                  <a:srgbClr val="000000"/>
                </a:solidFill>
                <a:effectLst/>
                <a:latin typeface="Libre Franklin"/>
                <a:ea typeface="Libre Franklin"/>
                <a:cs typeface="Libre Franklin"/>
              </a:rPr>
              <a:t>¿Cuál es la distancia que la Sra. </a:t>
            </a:r>
            <a:r>
              <a:rPr lang="es-US" b="0" i="0" strike="noStrike" cap="none" spc="0" baseline="0" dirty="0" err="1">
                <a:solidFill>
                  <a:srgbClr val="000000"/>
                </a:solidFill>
                <a:effectLst/>
                <a:latin typeface="Libre Franklin"/>
                <a:ea typeface="Libre Franklin"/>
                <a:cs typeface="Libre Franklin"/>
              </a:rPr>
              <a:t>Song</a:t>
            </a:r>
            <a:r>
              <a:rPr lang="es-US" b="0" i="0" strike="noStrike" cap="none" spc="0" baseline="0" dirty="0">
                <a:solidFill>
                  <a:srgbClr val="000000"/>
                </a:solidFill>
                <a:effectLst/>
                <a:latin typeface="Libre Franklin"/>
                <a:ea typeface="Libre Franklin"/>
                <a:cs typeface="Libre Franklin"/>
              </a:rPr>
              <a:t> caminó con más frecuencia?</a:t>
            </a:r>
          </a:p>
        </p:txBody>
      </p:sp>
      <p:sp>
        <p:nvSpPr>
          <p:cNvPr id="16" name="Content Placeholder 3"/>
          <p:cNvSpPr>
            <a:spLocks noGrp="1"/>
          </p:cNvSpPr>
          <p:nvPr>
            <p:ph sz="quarter" idx="26"/>
          </p:nvPr>
        </p:nvSpPr>
        <p:spPr>
          <a:xfrm>
            <a:off x="273599" y="3271118"/>
            <a:ext cx="8442697" cy="536384"/>
          </a:xfrm>
        </p:spPr>
        <p:txBody>
          <a:bodyPr>
            <a:noAutofit/>
          </a:bodyPr>
          <a:lstStyle/>
          <a:p>
            <a:pPr marL="342900" indent="-342900">
              <a:buFont typeface="+mj-lt"/>
              <a:buAutoNum type="alphaLcPeriod" startAt="9"/>
            </a:pPr>
            <a:r>
              <a:rPr lang="es-US" sz="1800" b="0" i="0" strike="noStrike" cap="none" spc="0" baseline="0" dirty="0">
                <a:solidFill>
                  <a:srgbClr val="000000"/>
                </a:solidFill>
                <a:effectLst/>
                <a:latin typeface="Libre Franklin"/>
                <a:ea typeface="Libre Franklin"/>
                <a:cs typeface="Libre Franklin"/>
              </a:rPr>
              <a:t>¿Cuántas millas caminó la Sra. </a:t>
            </a:r>
            <a:r>
              <a:rPr lang="es-US" sz="1800" b="0" i="0" strike="noStrike" cap="none" spc="0" baseline="0" dirty="0" err="1">
                <a:solidFill>
                  <a:srgbClr val="000000"/>
                </a:solidFill>
                <a:effectLst/>
                <a:latin typeface="Libre Franklin"/>
                <a:ea typeface="Libre Franklin"/>
                <a:cs typeface="Libre Franklin"/>
              </a:rPr>
              <a:t>Song</a:t>
            </a:r>
            <a:r>
              <a:rPr lang="es-US" sz="1800" b="0" i="0" strike="noStrike" cap="none" spc="0" baseline="0" dirty="0">
                <a:solidFill>
                  <a:srgbClr val="000000"/>
                </a:solidFill>
                <a:effectLst/>
                <a:latin typeface="Libre Franklin"/>
                <a:ea typeface="Libre Franklin"/>
                <a:cs typeface="Libre Franklin"/>
              </a:rPr>
              <a:t> el tercer sábado del mes?</a:t>
            </a: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07550"/>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Interpretar un diagrama de puntos (2 de 2)</a:t>
            </a:r>
            <a:endParaRPr lang="en-US" sz="2400" noProof="0"/>
          </a:p>
        </p:txBody>
      </p:sp>
      <p:sp>
        <p:nvSpPr>
          <p:cNvPr id="15" name="Content Placeholder 2"/>
          <p:cNvSpPr>
            <a:spLocks noGrp="1"/>
          </p:cNvSpPr>
          <p:nvPr>
            <p:ph sz="quarter" idx="26"/>
          </p:nvPr>
        </p:nvSpPr>
        <p:spPr>
          <a:xfrm>
            <a:off x="273600" y="2095200"/>
            <a:ext cx="11165798" cy="449252"/>
          </a:xfrm>
        </p:spPr>
        <p:txBody>
          <a:bodyPr/>
          <a:lstStyle/>
          <a:p>
            <a:pPr marL="342900" indent="-342900">
              <a:buFont typeface="+mj-lt"/>
              <a:buAutoNum type="alphaLcPeriod" startAt="10"/>
            </a:pPr>
            <a:r>
              <a:rPr lang="es-US" sz="1800" b="0" i="0" strike="noStrike" cap="none" spc="0" baseline="0">
                <a:solidFill>
                  <a:srgbClr val="000000"/>
                </a:solidFill>
                <a:effectLst/>
                <a:latin typeface="Libre Franklin"/>
                <a:ea typeface="Libre Franklin"/>
                <a:cs typeface="Libre Franklin"/>
              </a:rPr>
              <a:t>¿Cuál es la diferencia, en millas, entre la distancia más larga y la más corta que caminó la Sra. Song?</a:t>
            </a:r>
          </a:p>
        </p:txBody>
      </p:sp>
      <p:sp>
        <p:nvSpPr>
          <p:cNvPr id="16" name="Content Placeholder 3"/>
          <p:cNvSpPr>
            <a:spLocks noGrp="1"/>
          </p:cNvSpPr>
          <p:nvPr>
            <p:ph sz="quarter" idx="26"/>
          </p:nvPr>
        </p:nvSpPr>
        <p:spPr>
          <a:xfrm>
            <a:off x="273600" y="3272400"/>
            <a:ext cx="7537546" cy="449252"/>
          </a:xfrm>
        </p:spPr>
        <p:txBody>
          <a:bodyPr/>
          <a:lstStyle/>
          <a:p>
            <a:pPr marL="342900" indent="-342900">
              <a:buFont typeface="+mj-lt"/>
              <a:buAutoNum type="alphaLcPeriod" startAt="11"/>
            </a:pPr>
            <a:r>
              <a:rPr lang="es-US" sz="1800" b="0" i="0" strike="noStrike" cap="none" spc="0" baseline="0">
                <a:solidFill>
                  <a:srgbClr val="000000"/>
                </a:solidFill>
                <a:effectLst/>
                <a:latin typeface="Libre Franklin"/>
                <a:ea typeface="Libre Franklin"/>
                <a:cs typeface="Libre Franklin"/>
              </a:rPr>
              <a:t>¿Cuántos días caminó menos de </a:t>
            </a:r>
            <a:r>
              <a:rPr lang="es-US" sz="2000" b="0" i="0" strike="noStrike" cap="none" spc="0" baseline="0">
                <a:solidFill>
                  <a:srgbClr val="000000"/>
                </a:solidFill>
                <a:effectLst/>
                <a:latin typeface="Cambria"/>
                <a:ea typeface="Cambria"/>
                <a:cs typeface="Cambria"/>
              </a:rPr>
              <a:t>2</a:t>
            </a:r>
            <a:r>
              <a:rPr lang="es-US" sz="1800" b="0" i="0" strike="noStrike" cap="none" spc="0" baseline="0">
                <a:solidFill>
                  <a:srgbClr val="000000"/>
                </a:solidFill>
                <a:effectLst/>
                <a:latin typeface="Libre Franklin"/>
                <a:ea typeface="Libre Franklin"/>
                <a:cs typeface="Libre Franklin"/>
              </a:rPr>
              <a:t> millas la Sra. Song?</a:t>
            </a: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107550"/>
            <a:ext cx="4446992"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(1 de 2)</a:t>
            </a:r>
            <a:endParaRPr sz="2400" b="1" i="0" dirty="0">
              <a:solidFill>
                <a:srgbClr val="D62714"/>
              </a:solidFill>
              <a:latin typeface="Libre Franklin"/>
            </a:endParaRPr>
          </a:p>
        </p:txBody>
      </p:sp>
      <p:pic>
        <p:nvPicPr>
          <p:cNvPr id="5" name="Picture 4" descr="Edición para estudiantes: 4.° grado, módulo 1, tema D, lección 21, página 1">
            <a:extLst>
              <a:ext uri="{FF2B5EF4-FFF2-40B4-BE49-F238E27FC236}">
                <a16:creationId xmlns:a16="http://schemas.microsoft.com/office/drawing/2014/main" id="{2939D134-353F-4200-A02B-C0C865EDABF7}"/>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107550"/>
            <a:ext cx="4618442"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(2 de 2)</a:t>
            </a:r>
            <a:endParaRPr sz="2400" b="1" i="0" dirty="0">
              <a:solidFill>
                <a:srgbClr val="D62714"/>
              </a:solidFill>
              <a:latin typeface="Libre Franklin"/>
            </a:endParaRPr>
          </a:p>
        </p:txBody>
      </p:sp>
      <p:pic>
        <p:nvPicPr>
          <p:cNvPr id="5" name="Picture 4" descr="Edición para estudiantes: 4.° grado, módulo 1, tema D, lección 21, página 2">
            <a:extLst>
              <a:ext uri="{FF2B5EF4-FFF2-40B4-BE49-F238E27FC236}">
                <a16:creationId xmlns:a16="http://schemas.microsoft.com/office/drawing/2014/main" id="{5087D6A8-766D-4C93-8033-24B0B033D004}"/>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9" y="164700"/>
            <a:ext cx="11667600" cy="1260000"/>
          </a:xfrm>
        </p:spPr>
        <p:txBody>
          <a:bodyPr/>
          <a:lstStyle/>
          <a:p>
            <a:r>
              <a:rPr lang="es-US" sz="3000" b="1" i="0" strike="noStrike" cap="none" spc="0" baseline="0">
                <a:solidFill>
                  <a:srgbClr val="FFFFFF"/>
                </a:solidFill>
                <a:effectLst/>
                <a:latin typeface="Libre Franklin"/>
                <a:ea typeface="Libre Franklin"/>
                <a:cs typeface="Libre Franklin"/>
              </a:rPr>
              <a:t> Concluir </a:t>
            </a:r>
            <a:br>
              <a:rPr sz="3000"/>
            </a:br>
            <a:r>
              <a:rPr lang="es-US" sz="2400" b="1" i="0" strike="noStrike" cap="none" spc="0" baseline="0">
                <a:solidFill>
                  <a:srgbClr val="D62714"/>
                </a:solidFill>
                <a:effectLst/>
                <a:latin typeface="Libre Franklin"/>
                <a:ea typeface="Libre Franklin"/>
                <a:cs typeface="Libre Franklin"/>
              </a:rPr>
              <a:t>Reflexión final</a:t>
            </a:r>
            <a:endParaRPr lang="en-US" sz="2400" noProof="0">
              <a:solidFill>
                <a:srgbClr val="D62714"/>
              </a:solidFill>
            </a:endParaRPr>
          </a:p>
        </p:txBody>
      </p:sp>
      <p:sp>
        <p:nvSpPr>
          <p:cNvPr id="14" name="Content Placeholder 13">
            <a:extLst>
              <a:ext uri="{FF2B5EF4-FFF2-40B4-BE49-F238E27FC236}">
                <a16:creationId xmlns:a16="http://schemas.microsoft.com/office/drawing/2014/main" id="{01FCA52C-9386-B740-33F5-03BED5F2E28A}"/>
              </a:ext>
            </a:extLst>
          </p:cNvPr>
          <p:cNvSpPr>
            <a:spLocks noGrp="1"/>
          </p:cNvSpPr>
          <p:nvPr>
            <p:ph sz="quarter" idx="16"/>
          </p:nvPr>
        </p:nvSpPr>
        <p:spPr>
          <a:xfrm>
            <a:off x="273599" y="1761036"/>
            <a:ext cx="11667600" cy="1831250"/>
          </a:xfrm>
        </p:spPr>
        <p:txBody>
          <a:bodyPr/>
          <a:lstStyle/>
          <a:p>
            <a:pPr marL="285750" indent="-285750">
              <a:buFont typeface="Arial" panose="020B0604020202020204" pitchFamily="34" charset="0"/>
              <a:buChar char="•"/>
            </a:pPr>
            <a:r>
              <a:rPr lang="es-US" sz="1800" b="0" i="0" strike="noStrike" cap="none" spc="0" baseline="0">
                <a:solidFill>
                  <a:srgbClr val="000000"/>
                </a:solidFill>
                <a:effectLst/>
                <a:latin typeface="Libre Franklin"/>
                <a:ea typeface="Libre Franklin"/>
                <a:cs typeface="Libre Franklin"/>
              </a:rPr>
              <a:t>Cuando construyen un diagrama de puntos, ¿qué es importante tener en cuenta?</a:t>
            </a:r>
          </a:p>
          <a:p>
            <a:pPr marL="285750" indent="-285750">
              <a:buFont typeface="Arial" panose="020B0604020202020204" pitchFamily="34" charset="0"/>
              <a:buChar char="•"/>
            </a:pPr>
            <a:r>
              <a:rPr lang="es-US" sz="1800" b="0" i="0" strike="noStrike" cap="none" spc="0" baseline="0">
                <a:solidFill>
                  <a:srgbClr val="000000"/>
                </a:solidFill>
                <a:effectLst/>
                <a:latin typeface="Libre Franklin"/>
                <a:ea typeface="Libre Franklin"/>
                <a:cs typeface="Libre Franklin"/>
              </a:rPr>
              <a:t>¿Son una herramienta útil los diagramas de puntos para examinar datos? ¿Cómo?</a:t>
            </a:r>
          </a:p>
          <a:p>
            <a:pPr marL="285750" indent="-285750">
              <a:buFont typeface="Arial" panose="020B0604020202020204" pitchFamily="34" charset="0"/>
              <a:buChar char="•"/>
            </a:pPr>
            <a:r>
              <a:rPr lang="es-US" sz="1800" b="0" i="0" strike="noStrike" cap="none" spc="0" baseline="0">
                <a:solidFill>
                  <a:srgbClr val="000000"/>
                </a:solidFill>
                <a:effectLst/>
                <a:latin typeface="Libre Franklin"/>
                <a:ea typeface="Libre Franklin"/>
                <a:cs typeface="Libre Franklin"/>
              </a:rPr>
              <a:t>¿Cómo determinamos cuándo usar los datos de un diagrama de puntos y cuándo usar los datos de otra representación para responder preguntas de manera eficiente?</a:t>
            </a: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4700"/>
            <a:ext cx="4172670" cy="1260000"/>
          </a:xfrm>
        </p:spPr>
        <p:txBody>
          <a:bodyPr/>
          <a:lstStyle/>
          <a:p>
            <a:r>
              <a:rPr lang="es-US" sz="3000" b="1" i="0" strike="noStrike" cap="none" spc="0" baseline="0" dirty="0">
                <a:solidFill>
                  <a:srgbClr val="FFFFFF"/>
                </a:solidFill>
                <a:effectLst/>
                <a:latin typeface="Libre Franklin"/>
                <a:ea typeface="Libre Franklin"/>
                <a:cs typeface="Libre Franklin"/>
              </a:rPr>
              <a:t> Concluir</a:t>
            </a:r>
          </a:p>
          <a:p>
            <a:r>
              <a:rPr lang="es-US" sz="2400" b="1" i="0" strike="noStrike" cap="none" spc="0" baseline="0" dirty="0">
                <a:solidFill>
                  <a:srgbClr val="D62714"/>
                </a:solidFill>
                <a:effectLst/>
                <a:latin typeface="Libre Franklin"/>
                <a:ea typeface="Libre Franklin"/>
                <a:cs typeface="Libre Franklin"/>
              </a:rPr>
              <a:t>Boleto de salida</a:t>
            </a:r>
          </a:p>
        </p:txBody>
      </p:sp>
      <p:pic>
        <p:nvPicPr>
          <p:cNvPr id="4" name="Picture 3" descr="Edición para estudiantes: 7.&lt;superscript&gt;o&lt;/superscript&gt; grado, Módulo 2, Tema D, Lección 19">
            <a:extLst>
              <a:ext uri="{FF2B5EF4-FFF2-40B4-BE49-F238E27FC236}">
                <a16:creationId xmlns:a16="http://schemas.microsoft.com/office/drawing/2014/main" id="{48DA701C-0194-446F-BD1E-08EA5E217D0C}"/>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3.1.32"/>
  <p:tag name="AS_OS" val="Mac OS X 10.16"/>
  <p:tag name="AS_RELEASE_DATE" val="2021.10.31"/>
  <p:tag name="AS_TITLE" val="Aspose.Slides for Java"/>
  <p:tag name="AS_VERSION" val="21.10"/>
</p:tagLst>
</file>

<file path=ppt/theme/theme1.xml><?xml version="1.0" encoding="utf-8"?>
<a:theme xmlns:a="http://schemas.openxmlformats.org/drawingml/2006/main" name="1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3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2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3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bb81e40-ca7d-41cb-aaab-8c632f3d7372" xsi:nil="true"/>
    <lcf76f155ced4ddcb4097134ff3c332f xmlns="b56b1dbd-347e-459c-8e23-8e8473b844c2">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7713FC9446E364C8501BE49993E4F44" ma:contentTypeVersion="13" ma:contentTypeDescription="Create a new document." ma:contentTypeScope="" ma:versionID="5da9b0f9b23dcea8f8a329247648660b">
  <xsd:schema xmlns:xsd="http://www.w3.org/2001/XMLSchema" xmlns:xs="http://www.w3.org/2001/XMLSchema" xmlns:p="http://schemas.microsoft.com/office/2006/metadata/properties" xmlns:ns2="b56b1dbd-347e-459c-8e23-8e8473b844c2" xmlns:ns3="3bb81e40-ca7d-41cb-aaab-8c632f3d7372" targetNamespace="http://schemas.microsoft.com/office/2006/metadata/properties" ma:root="true" ma:fieldsID="7a36dea4ff5ad104067c55fb4d293c9b" ns2:_="" ns3:_="">
    <xsd:import namespace="b56b1dbd-347e-459c-8e23-8e8473b844c2"/>
    <xsd:import namespace="3bb81e40-ca7d-41cb-aaab-8c632f3d737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b1dbd-347e-459c-8e23-8e8473b844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de60b0ef-67dc-4259-b262-c7e5de44971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bb81e40-ca7d-41cb-aaab-8c632f3d7372"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d8f3ccf1-a0b7-4dbb-a1c1-4b208dda9e4b}" ma:internalName="TaxCatchAll" ma:showField="CatchAllData" ma:web="3bb81e40-ca7d-41cb-aaab-8c632f3d73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41FEFAD-E6CE-45A9-8EFE-2037AF78EA91}">
  <ds:schemaRefs>
    <ds:schemaRef ds:uri="http://schemas.microsoft.com/office/2006/documentManagement/types"/>
    <ds:schemaRef ds:uri="http://purl.org/dc/elements/1.1/"/>
    <ds:schemaRef ds:uri="http://schemas.openxmlformats.org/package/2006/metadata/core-properties"/>
    <ds:schemaRef ds:uri="http://schemas.microsoft.com/office/2006/metadata/properties"/>
    <ds:schemaRef ds:uri="http://www.w3.org/XML/1998/namespace"/>
    <ds:schemaRef ds:uri="http://purl.org/dc/terms/"/>
    <ds:schemaRef ds:uri="http://purl.org/dc/dcmitype/"/>
    <ds:schemaRef ds:uri="http://schemas.microsoft.com/office/infopath/2007/PartnerControls"/>
    <ds:schemaRef ds:uri="5454de79-deb2-452d-9c5c-6bf68d99f938"/>
    <ds:schemaRef ds:uri="837caeac-2aa5-41c1-9bca-2ac065ad7039"/>
    <ds:schemaRef ds:uri="3bb81e40-ca7d-41cb-aaab-8c632f3d7372"/>
    <ds:schemaRef ds:uri="b56b1dbd-347e-459c-8e23-8e8473b844c2"/>
  </ds:schemaRefs>
</ds:datastoreItem>
</file>

<file path=customXml/itemProps2.xml><?xml version="1.0" encoding="utf-8"?>
<ds:datastoreItem xmlns:ds="http://schemas.openxmlformats.org/officeDocument/2006/customXml" ds:itemID="{7EDBEB69-99B8-4ADE-8751-C7ACC3591D80}">
  <ds:schemaRefs>
    <ds:schemaRef ds:uri="http://schemas.microsoft.com/sharepoint/v3/contenttype/forms"/>
  </ds:schemaRefs>
</ds:datastoreItem>
</file>

<file path=customXml/itemProps3.xml><?xml version="1.0" encoding="utf-8"?>
<ds:datastoreItem xmlns:ds="http://schemas.openxmlformats.org/officeDocument/2006/customXml" ds:itemID="{43D32D6B-0698-4E7B-B93D-27F5F2A0EAB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b1dbd-347e-459c-8e23-8e8473b844c2"/>
    <ds:schemaRef ds:uri="3bb81e40-ca7d-41cb-aaab-8c632f3d73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34319bed-6257-48d4-b77a-948b3602eca8}" enabled="0" method="" siteId="{34319bed-6257-48d4-b77a-948b3602eca8}" removed="1"/>
</clbl:labelList>
</file>

<file path=docProps/app.xml><?xml version="1.0" encoding="utf-8"?>
<Properties xmlns="http://schemas.openxmlformats.org/officeDocument/2006/extended-properties" xmlns:vt="http://schemas.openxmlformats.org/officeDocument/2006/docPropsVTypes">
  <TotalTime>5955</TotalTime>
  <Words>2529</Words>
  <Application>Microsoft Office PowerPoint</Application>
  <PresentationFormat>Widescreen</PresentationFormat>
  <Paragraphs>261</Paragraphs>
  <Slides>19</Slides>
  <Notes>19</Notes>
  <HiddenSlides>0</HiddenSlides>
  <MMClips>0</MMClips>
  <ScaleCrop>false</ScaleCrop>
  <HeadingPairs>
    <vt:vector size="6" baseType="variant">
      <vt:variant>
        <vt:lpstr>Fonts Used</vt:lpstr>
      </vt:variant>
      <vt:variant>
        <vt:i4>5</vt:i4>
      </vt:variant>
      <vt:variant>
        <vt:lpstr>Theme</vt:lpstr>
      </vt:variant>
      <vt:variant>
        <vt:i4>6</vt:i4>
      </vt:variant>
      <vt:variant>
        <vt:lpstr>Slide Titles</vt:lpstr>
      </vt:variant>
      <vt:variant>
        <vt:i4>19</vt:i4>
      </vt:variant>
    </vt:vector>
  </HeadingPairs>
  <TitlesOfParts>
    <vt:vector size="30" baseType="lpstr">
      <vt:lpstr>Cambria</vt:lpstr>
      <vt:lpstr>Aptos Display</vt:lpstr>
      <vt:lpstr>Arial</vt:lpstr>
      <vt:lpstr>Libre Franklin</vt:lpstr>
      <vt:lpstr>Aptos</vt:lpstr>
      <vt:lpstr>1_Custom Design</vt:lpstr>
      <vt:lpstr>2_Office Theme</vt:lpstr>
      <vt:lpstr>Custom Design</vt:lpstr>
      <vt:lpstr>3_Custom Design</vt:lpstr>
      <vt:lpstr>2_Custom Design</vt:lpstr>
      <vt:lpstr>3_Office Theme</vt:lpstr>
      <vt:lpstr>Representar datos en un diagrama de puntos</vt:lpstr>
      <vt:lpstr> Fluidez  Práctica veloz (1 de 3)</vt:lpstr>
      <vt:lpstr> Fluidez  Práctica veloz (2 de 3)</vt:lpstr>
      <vt:lpstr> Fluidez  Práctica veloz (3 de 3)</vt:lpstr>
      <vt:lpstr> Fluidez  Intercambio con la pizarra blanca: Sumar fracciones (1 de 4)</vt:lpstr>
      <vt:lpstr> Fluidez  Intercambio con la pizarra blanca: Sumar fracciones (2 de 4)</vt:lpstr>
      <vt:lpstr> Fluidez  Intercambio con la pizarra blanca: Sumar fracciones (3 de 4)</vt:lpstr>
      <vt:lpstr> Fluidez  Intercambio con la pizarra blanca: Sumar fracciones (4 de 4)</vt:lpstr>
      <vt:lpstr> Presentar  (1 de 3)</vt:lpstr>
      <vt:lpstr> Presentar (2 de 3)</vt:lpstr>
      <vt:lpstr> Presentar  (3 de 3)</vt:lpstr>
      <vt:lpstr> Aprender  Crear un diagrama de puntos (1 de 2)</vt:lpstr>
      <vt:lpstr> Aprender  Crear un diagrama de puntos (2 de 2)</vt:lpstr>
      <vt:lpstr> Aprender  Interpretar un diagrama de puntos (1 de 2)</vt:lpstr>
      <vt:lpstr> Aprender  Interpretar un diagrama de puntos (2 de 2)</vt:lpstr>
      <vt:lpstr> Aprender Grupo de problemas (1 de 2)</vt:lpstr>
      <vt:lpstr> Aprender Grupo de problemas (2 de 2)</vt:lpstr>
      <vt:lpstr> Concluir  Reflexión final</vt:lpstr>
      <vt:lpstr> Concluir Boleto de salida</vt:lpstr>
    </vt:vector>
  </TitlesOfParts>
  <Company>Great Minds 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Representar datos en un diagrama de puntos</dc:title>
  <dc:subject>Math</dc:subject>
  <dc:creator>Great Minds PBC</dc:creator>
  <cp:lastModifiedBy>Kristen Hayes</cp:lastModifiedBy>
  <cp:revision>794</cp:revision>
  <dcterms:created xsi:type="dcterms:W3CDTF">2024-08-23T07:11:00Z</dcterms:created>
  <dcterms:modified xsi:type="dcterms:W3CDTF">2025-09-11T04:05:39Z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0x01010067713FC9446E364C8501BE49993E4F44</vt:lpwstr>
  </property>
  <property fmtid="{D5CDD505-2E9C-101B-9397-08002B2CF9AE}" pid="3" name="ICV">
    <vt:lpwstr>282C30FF6FE24A48A59601E8B85BD00C_12</vt:lpwstr>
  </property>
  <property fmtid="{D5CDD505-2E9C-101B-9397-08002B2CF9AE}" pid="4" name="KSOProductBuildVer">
    <vt:lpwstr>1033-12.2.0.18283</vt:lpwstr>
  </property>
  <property fmtid="{D5CDD505-2E9C-101B-9397-08002B2CF9AE}" pid="5" name="MediaServiceImageTags">
    <vt:lpwstr/>
  </property>
</Properties>
</file>