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688" r:id="rId5"/>
    <p:sldMasterId id="2147483720" r:id="rId6"/>
    <p:sldMasterId id="2147483725" r:id="rId7"/>
    <p:sldMasterId id="2147483723" r:id="rId8"/>
  </p:sldMasterIdLst>
  <p:notesMasterIdLst>
    <p:notesMasterId r:id="rId38"/>
  </p:notesMasterIdLst>
  <p:handoutMasterIdLst>
    <p:handoutMasterId r:id="rId39"/>
  </p:handoutMasterIdLst>
  <p:sldIdLst>
    <p:sldId id="334" r:id="rId9"/>
    <p:sldId id="357" r:id="rId10"/>
    <p:sldId id="360" r:id="rId11"/>
    <p:sldId id="361" r:id="rId12"/>
    <p:sldId id="362" r:id="rId13"/>
    <p:sldId id="363" r:id="rId14"/>
    <p:sldId id="382" r:id="rId15"/>
    <p:sldId id="365" r:id="rId16"/>
    <p:sldId id="366" r:id="rId17"/>
    <p:sldId id="367" r:id="rId18"/>
    <p:sldId id="368" r:id="rId19"/>
    <p:sldId id="383" r:id="rId20"/>
    <p:sldId id="384" r:id="rId21"/>
    <p:sldId id="386" r:id="rId22"/>
    <p:sldId id="370" r:id="rId23"/>
    <p:sldId id="371" r:id="rId24"/>
    <p:sldId id="387" r:id="rId25"/>
    <p:sldId id="373" r:id="rId26"/>
    <p:sldId id="388" r:id="rId27"/>
    <p:sldId id="375" r:id="rId28"/>
    <p:sldId id="390" r:id="rId29"/>
    <p:sldId id="377" r:id="rId30"/>
    <p:sldId id="389" r:id="rId31"/>
    <p:sldId id="379" r:id="rId32"/>
    <p:sldId id="353" r:id="rId33"/>
    <p:sldId id="380" r:id="rId34"/>
    <p:sldId id="381" r:id="rId35"/>
    <p:sldId id="354" r:id="rId36"/>
    <p:sldId id="356" r:id="rId37"/>
  </p:sldIdLst>
  <p:sldSz cx="12192000" cy="6858000"/>
  <p:notesSz cx="6858000" cy="9144000"/>
  <p:embeddedFontLst>
    <p:embeddedFont>
      <p:font typeface="Cambria" panose="02040503050406030204" pitchFamily="18" charset="0"/>
      <p:regular r:id="rId40"/>
      <p:bold r:id="rId41"/>
      <p:italic r:id="rId42"/>
      <p:boldItalic r:id="rId43"/>
    </p:embeddedFont>
    <p:embeddedFont>
      <p:font typeface="Libre Franklin" pitchFamily="2" charset="0"/>
      <p:regular r:id="rId44"/>
      <p:bold r:id="rId45"/>
      <p:italic r:id="rId46"/>
      <p:boldItalic r:id="rId47"/>
    </p:embeddedFont>
  </p:embeddedFontLst>
  <p:custDataLst>
    <p:tags r:id="rId4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1FF2FC-3EF7-49B1-B904-BF585C676169}" v="3165" dt="2025-09-11T04:07:34.3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034" autoAdjust="0"/>
    <p:restoredTop sz="71156" autoAdjust="0"/>
  </p:normalViewPr>
  <p:slideViewPr>
    <p:cSldViewPr snapToGrid="0">
      <p:cViewPr varScale="1">
        <p:scale>
          <a:sx n="36" d="100"/>
          <a:sy n="36" d="100"/>
        </p:scale>
        <p:origin x="1238" y="34"/>
      </p:cViewPr>
      <p:guideLst/>
    </p:cSldViewPr>
  </p:slideViewPr>
  <p:outlineViewPr>
    <p:cViewPr>
      <p:scale>
        <a:sx n="33" d="100"/>
        <a:sy n="33" d="100"/>
      </p:scale>
      <p:origin x="0" y="-3524"/>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2" d="100"/>
          <a:sy n="52" d="100"/>
        </p:scale>
        <p:origin x="216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handoutMaster" Target="handoutMasters/handoutMaster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font" Target="fonts/font1.fntdata"/><Relationship Id="rId45" Type="http://schemas.openxmlformats.org/officeDocument/2006/relationships/font" Target="fonts/font6.fntdata"/><Relationship Id="rId53" Type="http://schemas.microsoft.com/office/2015/10/relationships/revisionInfo" Target="revisionInfo.xml"/><Relationship Id="rId5" Type="http://schemas.openxmlformats.org/officeDocument/2006/relationships/slideMaster" Target="slideMasters/slideMaster2.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font" Target="fonts/font5.fntdata"/><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font" Target="fonts/font4.fntdata"/><Relationship Id="rId48" Type="http://schemas.openxmlformats.org/officeDocument/2006/relationships/tags" Target="tags/tag1.xml"/><Relationship Id="rId8" Type="http://schemas.openxmlformats.org/officeDocument/2006/relationships/slideMaster" Target="slideMasters/slideMaster5.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notesMaster" Target="notesMasters/notesMaster1.xml"/><Relationship Id="rId46" Type="http://schemas.openxmlformats.org/officeDocument/2006/relationships/font" Target="fonts/font7.fntdata"/><Relationship Id="rId20" Type="http://schemas.openxmlformats.org/officeDocument/2006/relationships/slide" Target="slides/slide12.xml"/><Relationship Id="rId41"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11-09-2025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11-09-2025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Agenda</a:t>
            </a:r>
            <a:r>
              <a:rPr lang="es-US" sz="1200" b="0" i="0" strike="noStrike" cap="none" spc="0" baseline="0" dirty="0">
                <a:solidFill>
                  <a:srgbClr val="000000"/>
                </a:solidFill>
                <a:effectLst/>
                <a:latin typeface="Libre Franklin"/>
                <a:ea typeface="Libre Franklin"/>
                <a:cs typeface="Libre Franklin"/>
              </a:rPr>
              <a:t> </a:t>
            </a:r>
          </a:p>
          <a:p>
            <a:r>
              <a:rPr lang="es-US" sz="1200" b="1" i="0" strike="noStrike" cap="none" spc="0" baseline="0" dirty="0">
                <a:solidFill>
                  <a:srgbClr val="000000"/>
                </a:solidFill>
                <a:effectLst/>
                <a:latin typeface="Libre Franklin"/>
                <a:ea typeface="Libre Franklin"/>
                <a:cs typeface="Libre Franklin"/>
              </a:rPr>
              <a:t>Fluidez</a:t>
            </a:r>
            <a:r>
              <a:rPr lang="es-US" sz="1200" b="0" i="0" strike="noStrike" cap="none" spc="0" baseline="0" dirty="0">
                <a:solidFill>
                  <a:srgbClr val="000000"/>
                </a:solidFill>
                <a:effectLst/>
                <a:latin typeface="Libre Franklin"/>
                <a:ea typeface="Libre Franklin"/>
                <a:cs typeface="Libre Franklin"/>
              </a:rPr>
              <a:t>     10 min </a:t>
            </a:r>
          </a:p>
          <a:p>
            <a:r>
              <a:rPr lang="es-US" sz="1200" b="1" i="0" strike="noStrike" cap="none" spc="0" baseline="0" dirty="0">
                <a:solidFill>
                  <a:srgbClr val="000000"/>
                </a:solidFill>
                <a:effectLst/>
                <a:latin typeface="Libre Franklin"/>
                <a:ea typeface="Libre Franklin"/>
                <a:cs typeface="Libre Franklin"/>
              </a:rPr>
              <a:t>Presentar</a:t>
            </a:r>
            <a:r>
              <a:rPr lang="es-US" sz="1200" b="0" i="0" strike="noStrike" cap="none" spc="0" baseline="0" dirty="0">
                <a:solidFill>
                  <a:srgbClr val="000000"/>
                </a:solidFill>
                <a:effectLst/>
                <a:latin typeface="Libre Franklin"/>
                <a:ea typeface="Libre Franklin"/>
                <a:cs typeface="Libre Franklin"/>
              </a:rPr>
              <a:t> 5 min</a:t>
            </a:r>
          </a:p>
          <a:p>
            <a:r>
              <a:rPr lang="es-US" sz="1200" b="1" i="0" strike="noStrike" cap="none" spc="0" baseline="0" dirty="0">
                <a:solidFill>
                  <a:srgbClr val="000000"/>
                </a:solidFill>
                <a:effectLst/>
                <a:latin typeface="Libre Franklin"/>
                <a:ea typeface="Libre Franklin"/>
                <a:cs typeface="Libre Franklin"/>
              </a:rPr>
              <a:t>Aprender</a:t>
            </a:r>
            <a:r>
              <a:rPr lang="es-US" sz="1200" b="0" i="0" strike="noStrike" cap="none" spc="0" baseline="0" dirty="0">
                <a:solidFill>
                  <a:srgbClr val="000000"/>
                </a:solidFill>
                <a:effectLst/>
                <a:latin typeface="Libre Franklin"/>
                <a:ea typeface="Libre Franklin"/>
                <a:cs typeface="Libre Franklin"/>
              </a:rPr>
              <a:t> 35 min </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Resolver problemas con medidas de números mixtos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Escribir y resolver problemas </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r>
              <a:rPr lang="es-US" sz="1200" b="1" i="0" strike="noStrike" cap="none" spc="0" baseline="0" dirty="0">
                <a:solidFill>
                  <a:srgbClr val="000000"/>
                </a:solidFill>
                <a:effectLst/>
                <a:latin typeface="Libre Franklin"/>
                <a:ea typeface="Libre Franklin"/>
                <a:cs typeface="Libre Franklin"/>
              </a:rPr>
              <a:t>Concluir</a:t>
            </a:r>
            <a:r>
              <a:rPr lang="es-US" sz="1200" b="0" i="0" strike="noStrike" cap="none" spc="0" baseline="0" dirty="0">
                <a:solidFill>
                  <a:srgbClr val="000000"/>
                </a:solidFill>
                <a:effectLst/>
                <a:latin typeface="Libre Franklin"/>
                <a:ea typeface="Libre Franklin"/>
                <a:cs typeface="Libre Franklin"/>
              </a:rPr>
              <a:t>   10 min</a:t>
            </a:r>
          </a:p>
        </p:txBody>
      </p:sp>
      <p:sp>
        <p:nvSpPr>
          <p:cNvPr id="4" name="Slide Number Placeholder 3"/>
          <p:cNvSpPr>
            <a:spLocks noGrp="1"/>
          </p:cNvSpPr>
          <p:nvPr>
            <p:ph type="sldNum" sz="quarter" idx="5"/>
          </p:nvPr>
        </p:nvSpPr>
        <p:spPr/>
        <p:txBody>
          <a:bodyPr/>
          <a:lstStyle/>
          <a:p>
            <a:fld id="{0B0F539B-F1C1-4ADB-81D1-E7D98D4FA728}" type="slidenum">
              <a:rPr lang="en-IN" smtClean="0"/>
              <a:t>1</a:t>
            </a:fld>
            <a:endParaRPr lang="en-IN"/>
          </a:p>
        </p:txBody>
      </p:sp>
    </p:spTree>
    <p:extLst>
      <p:ext uri="{BB962C8B-B14F-4D97-AF65-F5344CB8AC3E}">
        <p14:creationId xmlns:p14="http://schemas.microsoft.com/office/powerpoint/2010/main" val="3054207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[Cada vez que pida una respuesta escrita, dé tiempo a sus estudiantes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diagrama de cinta con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unidades de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suma repetida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suma].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multiplicación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multiplicación].</a:t>
            </a:r>
          </a:p>
          <a:p>
            <a:endParaRPr lang="en-US"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2</a:t>
            </a:fld>
            <a:endParaRPr lang="en-IN"/>
          </a:p>
        </p:txBody>
      </p:sp>
    </p:spTree>
    <p:extLst>
      <p:ext uri="{BB962C8B-B14F-4D97-AF65-F5344CB8AC3E}">
        <p14:creationId xmlns:p14="http://schemas.microsoft.com/office/powerpoint/2010/main" val="4271412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5479F7-465B-9D2D-FE07-1558C6434B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69A9E6-961F-DA62-DEEA-A31AEEFD9D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4B9FD6-0E19-FDC1-99BF-3A035FA3C27B}"/>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diagrama de cinta con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 unidades de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suma repetida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suma].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multiplicación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multiplicación].</a:t>
            </a:r>
          </a:p>
        </p:txBody>
      </p:sp>
      <p:sp>
        <p:nvSpPr>
          <p:cNvPr id="4" name="Slide Number Placeholder 3">
            <a:extLst>
              <a:ext uri="{FF2B5EF4-FFF2-40B4-BE49-F238E27FC236}">
                <a16:creationId xmlns:a16="http://schemas.microsoft.com/office/drawing/2014/main" id="{42577F75-0FDD-ECA2-7851-E8629A203FFD}"/>
              </a:ext>
            </a:extLst>
          </p:cNvPr>
          <p:cNvSpPr>
            <a:spLocks noGrp="1"/>
          </p:cNvSpPr>
          <p:nvPr>
            <p:ph type="sldNum" sz="quarter" idx="5"/>
          </p:nvPr>
        </p:nvSpPr>
        <p:spPr/>
        <p:txBody>
          <a:bodyPr/>
          <a:lstStyle/>
          <a:p>
            <a:fld id="{0B0F539B-F1C1-4ADB-81D1-E7D98D4FA728}" type="slidenum">
              <a:rPr lang="en-IN" smtClean="0"/>
              <a:t>3</a:t>
            </a:fld>
            <a:endParaRPr lang="en-IN"/>
          </a:p>
        </p:txBody>
      </p:sp>
    </p:spTree>
    <p:extLst>
      <p:ext uri="{BB962C8B-B14F-4D97-AF65-F5344CB8AC3E}">
        <p14:creationId xmlns:p14="http://schemas.microsoft.com/office/powerpoint/2010/main" val="26562240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A3D33-F44C-26D3-C618-9D1D73CAE7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E72B92-83C2-B34D-7297-AD7BF16F90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CFAD1D-63BE-576A-9381-2E97BDBF7345}"/>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diagrama de cinta con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 unidades de </a:t>
            </a:r>
            <a:r>
              <a:rPr lang="es-US" sz="1200" b="1" i="0" strike="noStrike" cap="none" spc="0" baseline="0">
                <a:solidFill>
                  <a:srgbClr val="000000"/>
                </a:solidFill>
                <a:effectLst/>
                <a:latin typeface="Cambria"/>
                <a:ea typeface="Cambria"/>
                <a:cs typeface="Cambria"/>
              </a:rPr>
              <a:t>5</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suma repetida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suma].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multiplicación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multiplicación].</a:t>
            </a:r>
          </a:p>
        </p:txBody>
      </p:sp>
      <p:sp>
        <p:nvSpPr>
          <p:cNvPr id="4" name="Slide Number Placeholder 3">
            <a:extLst>
              <a:ext uri="{FF2B5EF4-FFF2-40B4-BE49-F238E27FC236}">
                <a16:creationId xmlns:a16="http://schemas.microsoft.com/office/drawing/2014/main" id="{CC6DD8D6-8988-E3B4-B53C-866BE9A7F09C}"/>
              </a:ext>
            </a:extLst>
          </p:cNvPr>
          <p:cNvSpPr>
            <a:spLocks noGrp="1"/>
          </p:cNvSpPr>
          <p:nvPr>
            <p:ph type="sldNum" sz="quarter" idx="5"/>
          </p:nvPr>
        </p:nvSpPr>
        <p:spPr/>
        <p:txBody>
          <a:bodyPr/>
          <a:lstStyle/>
          <a:p>
            <a:fld id="{0B0F539B-F1C1-4ADB-81D1-E7D98D4FA728}" type="slidenum">
              <a:rPr lang="en-IN" smtClean="0"/>
              <a:t>4</a:t>
            </a:fld>
            <a:endParaRPr lang="en-IN"/>
          </a:p>
        </p:txBody>
      </p:sp>
    </p:spTree>
    <p:extLst>
      <p:ext uri="{BB962C8B-B14F-4D97-AF65-F5344CB8AC3E}">
        <p14:creationId xmlns:p14="http://schemas.microsoft.com/office/powerpoint/2010/main" val="2923232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E382D-4155-4DFB-8C50-0F5333AC99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477DE1-5DD8-7D91-77A6-A726A71671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C30DC9-3921-734F-B2FD-A833E0643AB9}"/>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diagrama de cinta con </a:t>
            </a:r>
            <a:r>
              <a:rPr lang="es-US" sz="1200" b="1" i="0" strike="noStrike" cap="none" spc="0" baseline="0">
                <a:solidFill>
                  <a:srgbClr val="000000"/>
                </a:solidFill>
                <a:effectLst/>
                <a:latin typeface="Cambria"/>
                <a:ea typeface="Cambria"/>
                <a:cs typeface="Cambria"/>
              </a:rPr>
              <a:t>4</a:t>
            </a:r>
            <a:r>
              <a:rPr lang="es-US" sz="1200" b="1" i="0" strike="noStrike" cap="none" spc="0" baseline="0">
                <a:solidFill>
                  <a:srgbClr val="000000"/>
                </a:solidFill>
                <a:effectLst/>
                <a:latin typeface="Libre Franklin"/>
                <a:ea typeface="Libre Franklin"/>
                <a:cs typeface="Libre Franklin"/>
              </a:rPr>
              <a:t> unidades de </a:t>
            </a:r>
            <a:r>
              <a:rPr lang="es-US" sz="1200" b="1" i="0" strike="noStrike" cap="none" spc="0" baseline="0">
                <a:solidFill>
                  <a:srgbClr val="000000"/>
                </a:solidFill>
                <a:effectLst/>
                <a:latin typeface="Cambria"/>
                <a:ea typeface="Cambria"/>
                <a:cs typeface="Cambria"/>
              </a:rPr>
              <a:t>9</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suma repetida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suma].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multiplicación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multiplicación].</a:t>
            </a:r>
          </a:p>
        </p:txBody>
      </p:sp>
      <p:sp>
        <p:nvSpPr>
          <p:cNvPr id="4" name="Slide Number Placeholder 3">
            <a:extLst>
              <a:ext uri="{FF2B5EF4-FFF2-40B4-BE49-F238E27FC236}">
                <a16:creationId xmlns:a16="http://schemas.microsoft.com/office/drawing/2014/main" id="{D89721D8-CD85-03E9-9B6F-C15C13E85F0C}"/>
              </a:ext>
            </a:extLst>
          </p:cNvPr>
          <p:cNvSpPr>
            <a:spLocks noGrp="1"/>
          </p:cNvSpPr>
          <p:nvPr>
            <p:ph type="sldNum" sz="quarter" idx="5"/>
          </p:nvPr>
        </p:nvSpPr>
        <p:spPr/>
        <p:txBody>
          <a:bodyPr/>
          <a:lstStyle/>
          <a:p>
            <a:fld id="{0B0F539B-F1C1-4ADB-81D1-E7D98D4FA728}" type="slidenum">
              <a:rPr lang="en-IN" smtClean="0"/>
              <a:t>5</a:t>
            </a:fld>
            <a:endParaRPr lang="en-IN"/>
          </a:p>
        </p:txBody>
      </p:sp>
    </p:spTree>
    <p:extLst>
      <p:ext uri="{BB962C8B-B14F-4D97-AF65-F5344CB8AC3E}">
        <p14:creationId xmlns:p14="http://schemas.microsoft.com/office/powerpoint/2010/main" val="3277890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ECDDA-C518-57E5-DA6E-D464B5B9FF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C3CBFA-CBF7-C5FC-8F3F-D9AE3B4678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B8FAC4-9075-F45A-74DA-BC097D8FFF09}"/>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diagrama de cinta con </a:t>
            </a:r>
            <a:r>
              <a:rPr lang="es-US" sz="1200" b="1" i="0" strike="noStrike" cap="none" spc="0" baseline="0">
                <a:solidFill>
                  <a:srgbClr val="000000"/>
                </a:solidFill>
                <a:effectLst/>
                <a:latin typeface="Cambria"/>
                <a:ea typeface="Cambria"/>
                <a:cs typeface="Cambria"/>
              </a:rPr>
              <a:t>5</a:t>
            </a:r>
            <a:r>
              <a:rPr lang="es-US" sz="1200" b="1" i="0" strike="noStrike" cap="none" spc="0" baseline="0">
                <a:solidFill>
                  <a:srgbClr val="000000"/>
                </a:solidFill>
                <a:effectLst/>
                <a:latin typeface="Libre Franklin"/>
                <a:ea typeface="Libre Franklin"/>
                <a:cs typeface="Libre Franklin"/>
              </a:rPr>
              <a:t> unidades de </a:t>
            </a:r>
            <a:r>
              <a:rPr lang="es-US" sz="1200" b="1" i="0" strike="noStrike" cap="none" spc="0" baseline="0">
                <a:solidFill>
                  <a:srgbClr val="000000"/>
                </a:solidFill>
                <a:effectLst/>
                <a:latin typeface="Cambria"/>
                <a:ea typeface="Cambria"/>
                <a:cs typeface="Cambria"/>
              </a:rPr>
              <a:t>7</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suma repetida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suma].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multiplicación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multiplicación].</a:t>
            </a:r>
          </a:p>
        </p:txBody>
      </p:sp>
      <p:sp>
        <p:nvSpPr>
          <p:cNvPr id="4" name="Slide Number Placeholder 3">
            <a:extLst>
              <a:ext uri="{FF2B5EF4-FFF2-40B4-BE49-F238E27FC236}">
                <a16:creationId xmlns:a16="http://schemas.microsoft.com/office/drawing/2014/main" id="{F7F8B5A1-796E-4F85-B4C0-B83D7CA980A5}"/>
              </a:ext>
            </a:extLst>
          </p:cNvPr>
          <p:cNvSpPr>
            <a:spLocks noGrp="1"/>
          </p:cNvSpPr>
          <p:nvPr>
            <p:ph type="sldNum" sz="quarter" idx="5"/>
          </p:nvPr>
        </p:nvSpPr>
        <p:spPr/>
        <p:txBody>
          <a:bodyPr/>
          <a:lstStyle/>
          <a:p>
            <a:fld id="{0B0F539B-F1C1-4ADB-81D1-E7D98D4FA728}" type="slidenum">
              <a:rPr lang="en-IN" smtClean="0"/>
              <a:t>6</a:t>
            </a:fld>
            <a:endParaRPr lang="en-IN"/>
          </a:p>
        </p:txBody>
      </p:sp>
    </p:spTree>
    <p:extLst>
      <p:ext uri="{BB962C8B-B14F-4D97-AF65-F5344CB8AC3E}">
        <p14:creationId xmlns:p14="http://schemas.microsoft.com/office/powerpoint/2010/main" val="3019369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80F45-D9F6-512F-F0CA-1806B971E5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9F62F7-DCEB-0A4E-72D9-64B3EFB9A9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DAFB26-8E3B-932D-134E-5B896E170D86}"/>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[Haga clic en el nombre del video en la diapositiva para acceder al video].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Usen la recta numérica para contar hacia delante y hacia atrás de un medio en un medio hasta el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El primer número que dicen es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[Repita el proceso con cuartos y octavos].</a:t>
            </a:r>
          </a:p>
        </p:txBody>
      </p:sp>
      <p:sp>
        <p:nvSpPr>
          <p:cNvPr id="4" name="Slide Number Placeholder 3">
            <a:extLst>
              <a:ext uri="{FF2B5EF4-FFF2-40B4-BE49-F238E27FC236}">
                <a16:creationId xmlns:a16="http://schemas.microsoft.com/office/drawing/2014/main" id="{D7A8ADE9-97E7-6F8E-BBBA-01E468BDBCD9}"/>
              </a:ext>
            </a:extLst>
          </p:cNvPr>
          <p:cNvSpPr>
            <a:spLocks noGrp="1"/>
          </p:cNvSpPr>
          <p:nvPr>
            <p:ph type="sldNum" sz="quarter" idx="5"/>
          </p:nvPr>
        </p:nvSpPr>
        <p:spPr/>
        <p:txBody>
          <a:bodyPr/>
          <a:lstStyle/>
          <a:p>
            <a:fld id="{0B0F539B-F1C1-4ADB-81D1-E7D98D4FA728}" type="slidenum">
              <a:rPr lang="en-IN" smtClean="0"/>
              <a:t>7</a:t>
            </a:fld>
            <a:endParaRPr lang="en-IN"/>
          </a:p>
        </p:txBody>
      </p:sp>
    </p:spTree>
    <p:extLst>
      <p:ext uri="{BB962C8B-B14F-4D97-AF65-F5344CB8AC3E}">
        <p14:creationId xmlns:p14="http://schemas.microsoft.com/office/powerpoint/2010/main" val="16604313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27173-4D38-93D3-8AEF-67D5C4157B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EC8423-C7EF-9646-8D4F-CB20CB6AFE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590618-BA33-9556-C06C-DF2B2E0A157A}"/>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[Cada vez que haga una pregunta, espere hasta que la mayor parte de la clase haya levantado la mano y, luego, dé la señal para que respondan].</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Levanten la mano cuando sepan la respuesta a cada pregunta. Esperen mi señal para decir la respuesta.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Cambria"/>
                <a:ea typeface="Cambria"/>
                <a:cs typeface="Cambria"/>
              </a:rPr>
              <a:t>=</a:t>
            </a:r>
            <a:r>
              <a:rPr lang="es-US" sz="1200" b="1" i="0" strike="noStrike" cap="none" spc="0" baseline="0">
                <a:solidFill>
                  <a:srgbClr val="000000"/>
                </a:solidFill>
                <a:effectLst/>
                <a:latin typeface="Libre Franklin"/>
                <a:ea typeface="Libre Franklin"/>
                <a:cs typeface="Libre Franklin"/>
              </a:rPr>
              <a:t> ______.]</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endParaRPr lang="en-US">
              <a:latin typeface="Libre Franklin" pitchFamily="2" charset="0"/>
            </a:endParaRP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Expresar con otro nombre para formar unidades semejantes y hallar la diferencia. Muestra tu método.</a:t>
            </a:r>
          </a:p>
          <a:p>
            <a:endParaRPr lang="en-IN">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IN"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ejemplo de método y la diferencia].</a:t>
            </a:r>
          </a:p>
          <a:p>
            <a:endParaRPr lang="en-IN" b="1">
              <a:latin typeface="Libre Franklin" pitchFamily="2" charset="0"/>
            </a:endParaRPr>
          </a:p>
          <a:p>
            <a:endParaRPr lang="en-US" b="1">
              <a:latin typeface="Libre Franklin" pitchFamily="2" charset="0"/>
            </a:endParaRPr>
          </a:p>
        </p:txBody>
      </p:sp>
      <p:sp>
        <p:nvSpPr>
          <p:cNvPr id="4" name="Slide Number Placeholder 3">
            <a:extLst>
              <a:ext uri="{FF2B5EF4-FFF2-40B4-BE49-F238E27FC236}">
                <a16:creationId xmlns:a16="http://schemas.microsoft.com/office/drawing/2014/main" id="{98B8F023-DA55-3085-B9C3-C135A318CEF0}"/>
              </a:ext>
            </a:extLst>
          </p:cNvPr>
          <p:cNvSpPr>
            <a:spLocks noGrp="1"/>
          </p:cNvSpPr>
          <p:nvPr>
            <p:ph type="sldNum" sz="quarter" idx="5"/>
          </p:nvPr>
        </p:nvSpPr>
        <p:spPr/>
        <p:txBody>
          <a:bodyPr/>
          <a:lstStyle/>
          <a:p>
            <a:fld id="{0B0F539B-F1C1-4ADB-81D1-E7D98D4FA728}" type="slidenum">
              <a:rPr lang="en-IN" smtClean="0"/>
              <a:t>8</a:t>
            </a:fld>
            <a:endParaRPr lang="en-IN"/>
          </a:p>
        </p:txBody>
      </p:sp>
    </p:spTree>
    <p:extLst>
      <p:ext uri="{BB962C8B-B14F-4D97-AF65-F5344CB8AC3E}">
        <p14:creationId xmlns:p14="http://schemas.microsoft.com/office/powerpoint/2010/main" val="42231537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E3664-FFDE-4CFC-F473-2381004B07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F339D9-DC9C-7831-8838-291CDBC082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183B3F-AFEA-6C2D-7751-6892522C2F3C}"/>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a:t>
            </a:r>
            <a:r>
              <a:rPr lang="es-US" sz="1200" b="1" i="0" strike="noStrike" cap="none" spc="0" baseline="0">
                <a:solidFill>
                  <a:srgbClr val="000000"/>
                </a:solidFill>
                <a:effectLst/>
                <a:latin typeface="Cambria"/>
                <a:ea typeface="Cambria"/>
                <a:cs typeface="Cambria"/>
              </a:rPr>
              <a:t> =</a:t>
            </a:r>
            <a:r>
              <a:rPr lang="es-US" sz="1200" b="1" i="0" strike="noStrike" cap="none" spc="0" baseline="0">
                <a:solidFill>
                  <a:srgbClr val="000000"/>
                </a:solidFill>
                <a:effectLst/>
                <a:latin typeface="Libre Franklin"/>
                <a:ea typeface="Libre Franklin"/>
                <a:cs typeface="Libre Franklin"/>
              </a:rPr>
              <a:t> ______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endParaRPr lang="en-US">
              <a:latin typeface="Libre Franklin" pitchFamily="2" charset="0"/>
            </a:endParaRP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Expresar con otro nombre para formar unidades semejantes y hallar la diferencia. Muestra tu método.</a:t>
            </a:r>
          </a:p>
          <a:p>
            <a:endParaRPr lang="en-IN">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IN"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ejemplo de método y la diferencia].</a:t>
            </a:r>
          </a:p>
        </p:txBody>
      </p:sp>
      <p:sp>
        <p:nvSpPr>
          <p:cNvPr id="4" name="Slide Number Placeholder 3">
            <a:extLst>
              <a:ext uri="{FF2B5EF4-FFF2-40B4-BE49-F238E27FC236}">
                <a16:creationId xmlns:a16="http://schemas.microsoft.com/office/drawing/2014/main" id="{D87167E3-EFDE-A5C9-46D0-3E206E888C2F}"/>
              </a:ext>
            </a:extLst>
          </p:cNvPr>
          <p:cNvSpPr>
            <a:spLocks noGrp="1"/>
          </p:cNvSpPr>
          <p:nvPr>
            <p:ph type="sldNum" sz="quarter" idx="5"/>
          </p:nvPr>
        </p:nvSpPr>
        <p:spPr/>
        <p:txBody>
          <a:bodyPr/>
          <a:lstStyle/>
          <a:p>
            <a:fld id="{0B0F539B-F1C1-4ADB-81D1-E7D98D4FA728}" type="slidenum">
              <a:rPr lang="en-IN" smtClean="0"/>
              <a:t>9</a:t>
            </a:fld>
            <a:endParaRPr lang="en-IN"/>
          </a:p>
        </p:txBody>
      </p:sp>
    </p:spTree>
    <p:extLst>
      <p:ext uri="{BB962C8B-B14F-4D97-AF65-F5344CB8AC3E}">
        <p14:creationId xmlns:p14="http://schemas.microsoft.com/office/powerpoint/2010/main" val="17848587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FAE1B-33C8-9F0D-1F11-C5949D5F86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6AFBB5-1882-0AE5-6A1D-72026B5CE6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7C76F0-492D-68DC-129A-0BA08393B781}"/>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a:t>
            </a:r>
            <a:r>
              <a:rPr lang="es-US" sz="1200" b="1" i="0" strike="noStrike" cap="none" spc="0" baseline="0">
                <a:solidFill>
                  <a:srgbClr val="000000"/>
                </a:solidFill>
                <a:effectLst/>
                <a:latin typeface="Cambria"/>
                <a:ea typeface="Cambria"/>
                <a:cs typeface="Cambria"/>
              </a:rPr>
              <a:t> =</a:t>
            </a:r>
            <a:r>
              <a:rPr lang="es-US" sz="1200" b="1" i="0" strike="noStrike" cap="none" spc="0" baseline="0">
                <a:solidFill>
                  <a:srgbClr val="000000"/>
                </a:solidFill>
                <a:effectLst/>
                <a:latin typeface="Libre Franklin"/>
                <a:ea typeface="Libre Franklin"/>
                <a:cs typeface="Libre Franklin"/>
              </a:rPr>
              <a:t> ______].</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endParaRPr lang="en-US">
              <a:latin typeface="Libre Franklin" pitchFamily="2" charset="0"/>
            </a:endParaRP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Expresar con otro nombre para formar unidades semejantes y hallar la diferencia. Muestra tu método.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IN"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ejemplo de método y la diferencia].</a:t>
            </a:r>
          </a:p>
        </p:txBody>
      </p:sp>
      <p:sp>
        <p:nvSpPr>
          <p:cNvPr id="4" name="Slide Number Placeholder 3">
            <a:extLst>
              <a:ext uri="{FF2B5EF4-FFF2-40B4-BE49-F238E27FC236}">
                <a16:creationId xmlns:a16="http://schemas.microsoft.com/office/drawing/2014/main" id="{90006B59-BD2B-5B41-6B25-51242CF8BCA7}"/>
              </a:ext>
            </a:extLst>
          </p:cNvPr>
          <p:cNvSpPr>
            <a:spLocks noGrp="1"/>
          </p:cNvSpPr>
          <p:nvPr>
            <p:ph type="sldNum" sz="quarter" idx="5"/>
          </p:nvPr>
        </p:nvSpPr>
        <p:spPr/>
        <p:txBody>
          <a:bodyPr/>
          <a:lstStyle/>
          <a:p>
            <a:fld id="{0B0F539B-F1C1-4ADB-81D1-E7D98D4FA728}" type="slidenum">
              <a:rPr lang="en-IN" smtClean="0"/>
              <a:t>10</a:t>
            </a:fld>
            <a:endParaRPr lang="en-IN"/>
          </a:p>
        </p:txBody>
      </p:sp>
    </p:spTree>
    <p:extLst>
      <p:ext uri="{BB962C8B-B14F-4D97-AF65-F5344CB8AC3E}">
        <p14:creationId xmlns:p14="http://schemas.microsoft.com/office/powerpoint/2010/main" val="970799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8137D-855B-6B52-A905-C32068ADAC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76D6C1-56FD-0DEA-463D-6DB2E1F4CE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DB2585-CBCB-F90A-7D14-C09A7CA755D1}"/>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a:t>
            </a:r>
            <a:r>
              <a:rPr lang="es-US" sz="1200" b="1" i="0" strike="noStrike" cap="none" spc="0" baseline="0">
                <a:solidFill>
                  <a:srgbClr val="000000"/>
                </a:solidFill>
                <a:effectLst/>
                <a:latin typeface="Cambria"/>
                <a:ea typeface="Cambria"/>
                <a:cs typeface="Cambria"/>
              </a:rPr>
              <a:t> =</a:t>
            </a:r>
            <a:r>
              <a:rPr lang="es-US" sz="1200" b="1" i="0" strike="noStrike" cap="none" spc="0" baseline="0">
                <a:solidFill>
                  <a:srgbClr val="000000"/>
                </a:solidFill>
                <a:effectLst/>
                <a:latin typeface="Libre Franklin"/>
                <a:ea typeface="Libre Franklin"/>
                <a:cs typeface="Libre Franklin"/>
              </a:rPr>
              <a:t> ______].</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endParaRPr lang="en-US">
              <a:latin typeface="Libre Franklin" pitchFamily="2" charset="0"/>
            </a:endParaRP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Expresar con otro nombre para formar unidades semejantes y hallar la diferencia. Muestra tu método.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IN"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ejemplo de método y la diferencia].</a:t>
            </a:r>
          </a:p>
        </p:txBody>
      </p:sp>
      <p:sp>
        <p:nvSpPr>
          <p:cNvPr id="4" name="Slide Number Placeholder 3">
            <a:extLst>
              <a:ext uri="{FF2B5EF4-FFF2-40B4-BE49-F238E27FC236}">
                <a16:creationId xmlns:a16="http://schemas.microsoft.com/office/drawing/2014/main" id="{951AEED9-0437-160E-AB18-DD448E049CB7}"/>
              </a:ext>
            </a:extLst>
          </p:cNvPr>
          <p:cNvSpPr>
            <a:spLocks noGrp="1"/>
          </p:cNvSpPr>
          <p:nvPr>
            <p:ph type="sldNum" sz="quarter" idx="5"/>
          </p:nvPr>
        </p:nvSpPr>
        <p:spPr/>
        <p:txBody>
          <a:bodyPr/>
          <a:lstStyle/>
          <a:p>
            <a:fld id="{0B0F539B-F1C1-4ADB-81D1-E7D98D4FA728}" type="slidenum">
              <a:rPr lang="en-IN" smtClean="0"/>
              <a:t>11</a:t>
            </a:fld>
            <a:endParaRPr lang="en-IN"/>
          </a:p>
        </p:txBody>
      </p:sp>
    </p:spTree>
    <p:extLst>
      <p:ext uri="{BB962C8B-B14F-4D97-AF65-F5344CB8AC3E}">
        <p14:creationId xmlns:p14="http://schemas.microsoft.com/office/powerpoint/2010/main" val="27576573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imagen del diagrama de puntos y la primera afirmación de Mara].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Mara afirma que la mayor parte de su clase de música practica sus instrumentos durante más de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hora cada día.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analizar si la afirmación de Mara es verdadera según los datos que aparecen en el diagrama de puntos].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creen que fue el error que cometió Mara cuando interpretó los datos en el diagrama de puntos?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Si Mara incluye el número de estudiantes que dedican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hora practicando por día, ¿cómo podría reformular su afirmación para que sea verdadera?</a:t>
            </a:r>
          </a:p>
          <a:p>
            <a:endParaRPr lang="en-US" b="1">
              <a:latin typeface="Libre Franklin" pitchFamily="2" charset="0"/>
            </a:endParaRPr>
          </a:p>
          <a:p>
            <a:endParaRPr lang="en-US"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12</a:t>
            </a:fld>
            <a:endParaRPr lang="en-IN"/>
          </a:p>
        </p:txBody>
      </p:sp>
    </p:spTree>
    <p:extLst>
      <p:ext uri="{BB962C8B-B14F-4D97-AF65-F5344CB8AC3E}">
        <p14:creationId xmlns:p14="http://schemas.microsoft.com/office/powerpoint/2010/main" val="29561228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imagen del diagrama de puntos y la segunda afirmación de Mara].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Mara afirma que el número de horas más frecuente que la clase dedica a practicar sus instrumentos cada día es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hora. ¿Están de acuerdo? ¿Por qué?</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Hoy, resolveremos problemas usando los datos presentados en un diagrama de puntos.</a:t>
            </a:r>
            <a:endParaRPr lang="en-US"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13</a:t>
            </a:fld>
            <a:endParaRPr lang="en-IN"/>
          </a:p>
        </p:txBody>
      </p:sp>
    </p:spTree>
    <p:extLst>
      <p:ext uri="{BB962C8B-B14F-4D97-AF65-F5344CB8AC3E}">
        <p14:creationId xmlns:p14="http://schemas.microsoft.com/office/powerpoint/2010/main" val="25551456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1 en sus libros. Lea el problema a coro con la clase. Luego, haga las siguientes preguntas].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representa cada X en el diagrama de puntos?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observan acerca de la recta numérica para el diagrama de puntos?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longitud del intervalo, o unidad, está representada con las marcas entre los números enteros?</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trabajar en parejas usando números mixtos para rotular las marcas que quedaron sin rotular].</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las parejas que resuelvan los problemas 1(a) a (d)].</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dos o tres parejas de estudiantes a compartir sus respuestas a los problemas 1(a) a (d)].</a:t>
            </a:r>
          </a:p>
          <a:p>
            <a:endParaRPr lang="en-US"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14</a:t>
            </a:fld>
            <a:endParaRPr lang="en-IN"/>
          </a:p>
        </p:txBody>
      </p:sp>
    </p:spTree>
    <p:extLst>
      <p:ext uri="{BB962C8B-B14F-4D97-AF65-F5344CB8AC3E}">
        <p14:creationId xmlns:p14="http://schemas.microsoft.com/office/powerpoint/2010/main" val="115290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AFA98-07FE-299E-8BE7-DC161F466E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C987BD-1B25-7260-7501-BDB26D7732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292893-6D7B-AC41-06FB-4A1486A38D1E}"/>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[Lea a coro el problema 1(e) con la clase].</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significa la frase </a:t>
            </a:r>
            <a:r>
              <a:rPr lang="es-US" sz="1200" b="0" i="1" strike="noStrike" cap="none" spc="0" baseline="0">
                <a:solidFill>
                  <a:srgbClr val="000000"/>
                </a:solidFill>
                <a:effectLst/>
                <a:latin typeface="Libre Franklin"/>
                <a:ea typeface="Libre Franklin"/>
                <a:cs typeface="Libre Franklin"/>
              </a:rPr>
              <a:t>al menos</a:t>
            </a:r>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hallen y registren la respuesta a la parte (e)].</a:t>
            </a:r>
          </a:p>
        </p:txBody>
      </p:sp>
      <p:sp>
        <p:nvSpPr>
          <p:cNvPr id="4" name="Slide Number Placeholder 3">
            <a:extLst>
              <a:ext uri="{FF2B5EF4-FFF2-40B4-BE49-F238E27FC236}">
                <a16:creationId xmlns:a16="http://schemas.microsoft.com/office/drawing/2014/main" id="{A2BA1623-7F07-23EB-DB55-0DD027D16633}"/>
              </a:ext>
            </a:extLst>
          </p:cNvPr>
          <p:cNvSpPr>
            <a:spLocks noGrp="1"/>
          </p:cNvSpPr>
          <p:nvPr>
            <p:ph type="sldNum" sz="quarter" idx="5"/>
          </p:nvPr>
        </p:nvSpPr>
        <p:spPr/>
        <p:txBody>
          <a:bodyPr/>
          <a:lstStyle/>
          <a:p>
            <a:fld id="{0B0F539B-F1C1-4ADB-81D1-E7D98D4FA728}" type="slidenum">
              <a:rPr lang="en-IN" smtClean="0"/>
              <a:t>15</a:t>
            </a:fld>
            <a:endParaRPr lang="en-IN"/>
          </a:p>
        </p:txBody>
      </p:sp>
    </p:spTree>
    <p:extLst>
      <p:ext uri="{BB962C8B-B14F-4D97-AF65-F5344CB8AC3E}">
        <p14:creationId xmlns:p14="http://schemas.microsoft.com/office/powerpoint/2010/main" val="9152701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98C8A-EB61-0731-3713-BABB612EC5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216C3F-8F8F-AB02-D64F-DDEBDC72B9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C899F9-D738-10B7-9F53-27D90AE14381}"/>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[Lea el problema 1(f) a coro con la clase].</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el peso de las dos calabazas más pesadas?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el peso de la calabaza más liviana?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analizar cómo resolver el problema 1(f)].</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a la clase 2 minutos para hallar la respuesta. Recorra el salón de clases mientras sus estudiantes trabajan y proporcione apoyo según sea necesario. Considere hacer preguntas como las siguientes:</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¿Tienen todo listo para sumar?</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¿Pueden formar unidades semejantes expresando un sumando con otro nombre? </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¿Cuáles son algunos métodos que pueden usar para sumar números mixtos? </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¿Tienen todo listo para restar?</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¿Cuáles son algunos métodos que pueden usar para restar números mixtos?]</a:t>
            </a:r>
          </a:p>
          <a:p>
            <a:endParaRPr lang="en-US" b="1">
              <a:latin typeface="Libre Franklin" pitchFamily="2" charset="0"/>
            </a:endParaRPr>
          </a:p>
        </p:txBody>
      </p:sp>
      <p:sp>
        <p:nvSpPr>
          <p:cNvPr id="4" name="Slide Number Placeholder 3">
            <a:extLst>
              <a:ext uri="{FF2B5EF4-FFF2-40B4-BE49-F238E27FC236}">
                <a16:creationId xmlns:a16="http://schemas.microsoft.com/office/drawing/2014/main" id="{953BFDAC-0C19-BDE2-38B9-0C7A327AB8F5}"/>
              </a:ext>
            </a:extLst>
          </p:cNvPr>
          <p:cNvSpPr>
            <a:spLocks noGrp="1"/>
          </p:cNvSpPr>
          <p:nvPr>
            <p:ph type="sldNum" sz="quarter" idx="5"/>
          </p:nvPr>
        </p:nvSpPr>
        <p:spPr/>
        <p:txBody>
          <a:bodyPr/>
          <a:lstStyle/>
          <a:p>
            <a:fld id="{0B0F539B-F1C1-4ADB-81D1-E7D98D4FA728}" type="slidenum">
              <a:rPr lang="en-IN" smtClean="0"/>
              <a:t>16</a:t>
            </a:fld>
            <a:endParaRPr lang="en-IN"/>
          </a:p>
        </p:txBody>
      </p:sp>
    </p:spTree>
    <p:extLst>
      <p:ext uri="{BB962C8B-B14F-4D97-AF65-F5344CB8AC3E}">
        <p14:creationId xmlns:p14="http://schemas.microsoft.com/office/powerpoint/2010/main" val="11575341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9EE258-0698-EA71-4C6E-24E545FE6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189F70-1759-586A-ED8E-A1F4CB34A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EFB471-924C-F718-828F-F7E6F48A5EA0}"/>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las parejas que lean el problema 1(g). Invite a la clase a usar la rutina Pensar-Trabajar en parejas-Compartir para analizar cómo podrían resolver el problema].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Dé a las parejas 2 minutos para hallar la solución.</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¿Cuáles podrían ser los posibles pesos de las calabazas de Julie? ¿Por qué?</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¿Podrían las calabazas de Julie pesar </a:t>
            </a:r>
            <a:r>
              <a:rPr lang="es-US" sz="1200" b="0" i="0" strike="noStrike" cap="none" spc="0" baseline="0">
                <a:solidFill>
                  <a:srgbClr val="000000"/>
                </a:solidFill>
                <a:effectLst/>
                <a:latin typeface="Cambria"/>
                <a:ea typeface="Cambria"/>
                <a:cs typeface="Cambria"/>
              </a:rPr>
              <a:t>12</a:t>
            </a:r>
            <a:r>
              <a:rPr lang="es-US" sz="1200" b="0" i="0" strike="noStrike" cap="none" spc="0" baseline="0">
                <a:solidFill>
                  <a:srgbClr val="000000"/>
                </a:solidFill>
                <a:effectLst/>
                <a:latin typeface="Libre Franklin"/>
                <a:ea typeface="Libre Franklin"/>
                <a:cs typeface="Libre Franklin"/>
              </a:rPr>
              <a:t> libras y </a:t>
            </a:r>
            <a:r>
              <a:rPr lang="es-US" sz="1200" b="0" i="0" strike="noStrike" cap="none" spc="0" baseline="0">
                <a:solidFill>
                  <a:srgbClr val="000000"/>
                </a:solidFill>
                <a:effectLst/>
                <a:latin typeface="Cambria"/>
                <a:ea typeface="Cambria"/>
                <a:cs typeface="Cambria"/>
              </a:rPr>
              <a:t>12</a:t>
            </a:r>
            <a:r>
              <a:rPr lang="es-US" sz="1200" b="0" i="0" strike="noStrike" cap="none" spc="0" baseline="0">
                <a:solidFill>
                  <a:srgbClr val="000000"/>
                </a:solidFill>
                <a:effectLst/>
                <a:latin typeface="Libre Franklin"/>
                <a:ea typeface="Libre Franklin"/>
                <a:cs typeface="Libre Franklin"/>
              </a:rPr>
              <a:t> libras? ¿Por qué?</a:t>
            </a:r>
            <a:endParaRPr lang="en-US" b="1">
              <a:latin typeface="Libre Franklin" pitchFamily="2" charset="0"/>
            </a:endParaRPr>
          </a:p>
        </p:txBody>
      </p:sp>
      <p:sp>
        <p:nvSpPr>
          <p:cNvPr id="4" name="Slide Number Placeholder 3">
            <a:extLst>
              <a:ext uri="{FF2B5EF4-FFF2-40B4-BE49-F238E27FC236}">
                <a16:creationId xmlns:a16="http://schemas.microsoft.com/office/drawing/2014/main" id="{3B3C069E-0B0D-ACD3-BF5D-38E09379148A}"/>
              </a:ext>
            </a:extLst>
          </p:cNvPr>
          <p:cNvSpPr>
            <a:spLocks noGrp="1"/>
          </p:cNvSpPr>
          <p:nvPr>
            <p:ph type="sldNum" sz="quarter" idx="5"/>
          </p:nvPr>
        </p:nvSpPr>
        <p:spPr/>
        <p:txBody>
          <a:bodyPr/>
          <a:lstStyle/>
          <a:p>
            <a:fld id="{0B0F539B-F1C1-4ADB-81D1-E7D98D4FA728}" type="slidenum">
              <a:rPr lang="en-IN" smtClean="0"/>
              <a:t>17</a:t>
            </a:fld>
            <a:endParaRPr lang="en-IN"/>
          </a:p>
        </p:txBody>
      </p:sp>
    </p:spTree>
    <p:extLst>
      <p:ext uri="{BB962C8B-B14F-4D97-AF65-F5344CB8AC3E}">
        <p14:creationId xmlns:p14="http://schemas.microsoft.com/office/powerpoint/2010/main" val="21576954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0B14F-F382-C71E-CB69-93A7481177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B1F1DC-9B11-BCAB-4473-2AFD881281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4BAF07-959C-7E9B-C76D-068138F442BF}"/>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afirmación del Sr. Sharma].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El Sr. Sharma usa los datos de su diagrama de puntos para hacer una afirmación acerca de las calabazas que vendió. ¿Es verdadera la afirmación del Sr. Sharma? ¿Por qué?</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podemos reescribir la afirmación del Sr. Sharma para que sea verdadera?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a:t>
            </a:r>
            <a:r>
              <a:rPr lang="es-US" sz="1800" b="1" i="0" strike="noStrike" cap="none" spc="0" baseline="0">
                <a:solidFill>
                  <a:srgbClr val="000000"/>
                </a:solidFill>
                <a:effectLst/>
                <a:latin typeface="Libre Franklin"/>
                <a:ea typeface="Libre Franklin"/>
                <a:cs typeface="Libre Franklin"/>
              </a:rPr>
              <a:t>Considere hacer las siguientes preguntas</a:t>
            </a:r>
            <a:r>
              <a:rPr lang="es-US" sz="1200" b="1" i="0" strike="noStrike" cap="none" spc="0" baseline="0">
                <a:solidFill>
                  <a:srgbClr val="000000"/>
                </a:solidFill>
                <a:effectLst/>
                <a:latin typeface="Libre Franklin"/>
                <a:ea typeface="Libre Franklin"/>
                <a:cs typeface="Libre Franklin"/>
              </a:rPr>
              <a:t>: </a:t>
            </a:r>
          </a:p>
          <a:p>
            <a:endParaRPr lang="en-US" b="1">
              <a:latin typeface="Libre Franklin" pitchFamily="2" charset="0"/>
            </a:endParaRP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¿Es verdadera la afirmación de que la mayoría de las calabazas vendidas pesaban más de </a:t>
            </a:r>
            <a:r>
              <a:rPr lang="es-US" sz="1200" b="1" i="0" strike="noStrike" cap="none" spc="0" baseline="0">
                <a:solidFill>
                  <a:srgbClr val="000000"/>
                </a:solidFill>
                <a:effectLst/>
                <a:latin typeface="Cambria"/>
                <a:ea typeface="Cambria"/>
                <a:cs typeface="Cambria"/>
              </a:rPr>
              <a:t>12</a:t>
            </a:r>
            <a:r>
              <a:rPr lang="es-US" sz="1200" b="1" i="0" strike="noStrike" cap="none" spc="0" baseline="0">
                <a:solidFill>
                  <a:srgbClr val="000000"/>
                </a:solidFill>
                <a:effectLst/>
                <a:latin typeface="Libre Franklin"/>
                <a:ea typeface="Libre Franklin"/>
                <a:cs typeface="Libre Franklin"/>
              </a:rPr>
              <a:t> libras? ¿Cómo lo saben? </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partes cuestionan de la afirmación del Sr. Sharma? ]</a:t>
            </a:r>
          </a:p>
          <a:p>
            <a:endParaRPr lang="en-US" b="1">
              <a:latin typeface="Libre Franklin" pitchFamily="2" charset="0"/>
            </a:endParaRPr>
          </a:p>
        </p:txBody>
      </p:sp>
      <p:sp>
        <p:nvSpPr>
          <p:cNvPr id="4" name="Slide Number Placeholder 3">
            <a:extLst>
              <a:ext uri="{FF2B5EF4-FFF2-40B4-BE49-F238E27FC236}">
                <a16:creationId xmlns:a16="http://schemas.microsoft.com/office/drawing/2014/main" id="{027C8CF5-C9B7-93B7-5662-0F7A17D7992B}"/>
              </a:ext>
            </a:extLst>
          </p:cNvPr>
          <p:cNvSpPr>
            <a:spLocks noGrp="1"/>
          </p:cNvSpPr>
          <p:nvPr>
            <p:ph type="sldNum" sz="quarter" idx="5"/>
          </p:nvPr>
        </p:nvSpPr>
        <p:spPr/>
        <p:txBody>
          <a:bodyPr/>
          <a:lstStyle/>
          <a:p>
            <a:fld id="{0B0F539B-F1C1-4ADB-81D1-E7D98D4FA728}" type="slidenum">
              <a:rPr lang="en-IN" smtClean="0"/>
              <a:t>18</a:t>
            </a:fld>
            <a:endParaRPr lang="en-IN"/>
          </a:p>
        </p:txBody>
      </p:sp>
    </p:spTree>
    <p:extLst>
      <p:ext uri="{BB962C8B-B14F-4D97-AF65-F5344CB8AC3E}">
        <p14:creationId xmlns:p14="http://schemas.microsoft.com/office/powerpoint/2010/main" val="27488995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314AF-8E76-DBE4-C712-4567A21F20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9CA574-466F-CC32-0DA1-4CC48F2940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081D2D-E872-1B32-8867-417FDDCCCA50}"/>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 los problemas 2 a 4 Pida a la clase que forme grupos de tres. Luego, use el siguiente planteamiento para explicar cómo trabajarán en equipos para completar cada problema].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Para cada problema, hay tres tareas que deben completar y cada integrante debe turnarse para hacer una de las tres tareas. Integrante uno: completará el diagrama de puntos. Integrante dos: escribirá preguntas. Integrante tres: responderá las preguntas. Cuando se completen las tres tareas, cada integrante debe comprobar el trabajo del resto del grupo.</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[Responda las preguntas que puedan tener acerca de cómo trabajarán en equipos; luego, use el siguiente planteamiento].</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Luego de completar un problema y comprobar los trabajos, intercambien roles. Al final, habrán tenido la oportunidad de completar un diagrama de puntos, escribir preguntas y responderlas.</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[Recorra el salón de clases mientras sus estudiantes trabajan y brinde apoyo, según sea necesario].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qué tipo de preguntas pueden hacer sobre los datos dados en un diagrama de puntos].</a:t>
            </a:r>
          </a:p>
        </p:txBody>
      </p:sp>
      <p:sp>
        <p:nvSpPr>
          <p:cNvPr id="4" name="Slide Number Placeholder 3">
            <a:extLst>
              <a:ext uri="{FF2B5EF4-FFF2-40B4-BE49-F238E27FC236}">
                <a16:creationId xmlns:a16="http://schemas.microsoft.com/office/drawing/2014/main" id="{1938DDED-D460-43BF-DAF3-D7EEE1544200}"/>
              </a:ext>
            </a:extLst>
          </p:cNvPr>
          <p:cNvSpPr>
            <a:spLocks noGrp="1"/>
          </p:cNvSpPr>
          <p:nvPr>
            <p:ph type="sldNum" sz="quarter" idx="5"/>
          </p:nvPr>
        </p:nvSpPr>
        <p:spPr/>
        <p:txBody>
          <a:bodyPr/>
          <a:lstStyle/>
          <a:p>
            <a:fld id="{0B0F539B-F1C1-4ADB-81D1-E7D98D4FA728}" type="slidenum">
              <a:rPr lang="en-IN" smtClean="0"/>
              <a:t>19</a:t>
            </a:fld>
            <a:endParaRPr lang="en-IN"/>
          </a:p>
        </p:txBody>
      </p:sp>
    </p:spTree>
    <p:extLst>
      <p:ext uri="{BB962C8B-B14F-4D97-AF65-F5344CB8AC3E}">
        <p14:creationId xmlns:p14="http://schemas.microsoft.com/office/powerpoint/2010/main" val="11486910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5111A-6B22-66EF-507C-D40DD5B68D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068361-B3E9-9469-4937-5B5E012747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D5909F-B67C-B3DB-6511-8E16970E1970}"/>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 los problemas 2 a 4. Pida a la clase que forme grupos de tres. Luego, use el siguiente planteamiento para explicar cómo trabajarán en equipos para completar cada problema].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Para cada problema, hay tres tareas que deben completar y cada integrante debe turnarse para hacer una de las tres tareas. Integrante uno: completará el diagrama de puntos. Integrante dos: escribirá preguntas. Integrante tres: responderá las preguntas. Cuando se completen las tres tareas, cada integrante debe comprobar el trabajo del resto del grupo.</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[Responda las preguntas que puedan tener acerca de cómo trabajarán en equipos; luego, use el siguiente planteamiento].</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Luego de completar un problema y comprobar los trabajos, intercambien roles. Al final, habrán tenido la oportunidad de completar un diagrama de puntos, escribir preguntas y responderlas.</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[Recorra el salón de clases mientras sus estudiantes trabajan y brinde apoyo, según sea necesario].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qué tipo de preguntas pueden hacer sobre los datos dados en un diagrama de puntos].</a:t>
            </a:r>
          </a:p>
        </p:txBody>
      </p:sp>
      <p:sp>
        <p:nvSpPr>
          <p:cNvPr id="4" name="Slide Number Placeholder 3">
            <a:extLst>
              <a:ext uri="{FF2B5EF4-FFF2-40B4-BE49-F238E27FC236}">
                <a16:creationId xmlns:a16="http://schemas.microsoft.com/office/drawing/2014/main" id="{1863E94F-D582-4216-1456-2ABD0CA48E90}"/>
              </a:ext>
            </a:extLst>
          </p:cNvPr>
          <p:cNvSpPr>
            <a:spLocks noGrp="1"/>
          </p:cNvSpPr>
          <p:nvPr>
            <p:ph type="sldNum" sz="quarter" idx="5"/>
          </p:nvPr>
        </p:nvSpPr>
        <p:spPr/>
        <p:txBody>
          <a:bodyPr/>
          <a:lstStyle/>
          <a:p>
            <a:fld id="{0B0F539B-F1C1-4ADB-81D1-E7D98D4FA728}" type="slidenum">
              <a:rPr lang="en-IN" smtClean="0"/>
              <a:t>20</a:t>
            </a:fld>
            <a:endParaRPr lang="en-IN"/>
          </a:p>
        </p:txBody>
      </p:sp>
    </p:spTree>
    <p:extLst>
      <p:ext uri="{BB962C8B-B14F-4D97-AF65-F5344CB8AC3E}">
        <p14:creationId xmlns:p14="http://schemas.microsoft.com/office/powerpoint/2010/main" val="36319472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6B549-4722-E21F-92EB-5C28B98C3A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3131E5-C9D8-58C8-57B2-7F85930E7C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F7C6EA-8162-9E94-36A1-D297A44A98ED}"/>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 los problemas 2 a 4 Pida a la clase que forme grupos de tres. Luego, use el siguiente planteamiento para explicar cómo trabajarán en equipos para completar cada problema].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Para cada problema, hay tres tareas que deben completar y cada integrante debe turnarse para hacer una de las tres tareas. Integrante uno: completará el diagrama de puntos. Integrante dos: escribirá preguntas. Integrante tres: responderá las preguntas. Cuando se completen las tres tareas, cada integrante debe comprobar el trabajo del resto del grupo.</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[Responda las preguntas que puedan tener acerca de cómo trabajarán en equipos; luego, use el siguiente planteamiento].</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Luego de completar un problema y comprobar los trabajos, intercambien roles. Al final, habrán tenido la oportunidad de completar un diagrama de puntos, escribir preguntas y responderlas.</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[Recorra el salón de clases mientras sus estudiantes trabajan y brinde apoyo, según sea necesario].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qué tipo de preguntas pueden hacer sobre los datos dados en un diagrama de puntos].</a:t>
            </a:r>
          </a:p>
        </p:txBody>
      </p:sp>
      <p:sp>
        <p:nvSpPr>
          <p:cNvPr id="4" name="Slide Number Placeholder 3">
            <a:extLst>
              <a:ext uri="{FF2B5EF4-FFF2-40B4-BE49-F238E27FC236}">
                <a16:creationId xmlns:a16="http://schemas.microsoft.com/office/drawing/2014/main" id="{6B15ADAA-2DFD-9DE0-695A-1C378D056AE0}"/>
              </a:ext>
            </a:extLst>
          </p:cNvPr>
          <p:cNvSpPr>
            <a:spLocks noGrp="1"/>
          </p:cNvSpPr>
          <p:nvPr>
            <p:ph type="sldNum" sz="quarter" idx="5"/>
          </p:nvPr>
        </p:nvSpPr>
        <p:spPr/>
        <p:txBody>
          <a:bodyPr/>
          <a:lstStyle/>
          <a:p>
            <a:fld id="{0B0F539B-F1C1-4ADB-81D1-E7D98D4FA728}" type="slidenum">
              <a:rPr lang="en-IN" smtClean="0"/>
              <a:t>21</a:t>
            </a:fld>
            <a:endParaRPr lang="en-IN"/>
          </a:p>
        </p:txBody>
      </p:sp>
    </p:spTree>
    <p:extLst>
      <p:ext uri="{BB962C8B-B14F-4D97-AF65-F5344CB8AC3E}">
        <p14:creationId xmlns:p14="http://schemas.microsoft.com/office/powerpoint/2010/main" val="24728493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24978-AB4D-EA03-8C30-860FC285F9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81FE4C-9BDC-24F4-CCCB-18FE8E5A24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58EC9A-5162-72F8-56E4-F71A220E35DC}"/>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 los problemas 2 a 4. Pida a la clase que forme grupos de tres. Luego, use el siguiente planteamiento para explicar cómo trabajarán en equipos para completar cada problema].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Para cada problema, hay tres tareas que deben completar y cada integrante debe turnarse para hacer una de las tres tareas. Integrante uno: completará el diagrama de puntos. Integrante dos: escribirá preguntas. Integrante tres: responderá las preguntas. Cuando se completen las tres tareas, cada integrante debe comprobar el trabajo del resto del grupo.</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[Responda las preguntas que puedan tener acerca de cómo trabajarán en equipos; luego, use el siguiente planteamiento].</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Luego de completar un problema y comprobar los trabajos, intercambien roles. Al final, habrán tenido la oportunidad de completar un diagrama de puntos, escribir preguntas y responderlas.</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[Recorra el salón de clases mientras sus estudiantes trabajan y brinde apoyo, según sea necesario].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qué tipo de preguntas pueden hacer sobre los datos dados en un diagrama de puntos].</a:t>
            </a:r>
          </a:p>
        </p:txBody>
      </p:sp>
      <p:sp>
        <p:nvSpPr>
          <p:cNvPr id="4" name="Slide Number Placeholder 3">
            <a:extLst>
              <a:ext uri="{FF2B5EF4-FFF2-40B4-BE49-F238E27FC236}">
                <a16:creationId xmlns:a16="http://schemas.microsoft.com/office/drawing/2014/main" id="{9BE9D66D-42C8-ECA5-51B2-6890B096CCF1}"/>
              </a:ext>
            </a:extLst>
          </p:cNvPr>
          <p:cNvSpPr>
            <a:spLocks noGrp="1"/>
          </p:cNvSpPr>
          <p:nvPr>
            <p:ph type="sldNum" sz="quarter" idx="5"/>
          </p:nvPr>
        </p:nvSpPr>
        <p:spPr/>
        <p:txBody>
          <a:bodyPr/>
          <a:lstStyle/>
          <a:p>
            <a:fld id="{0B0F539B-F1C1-4ADB-81D1-E7D98D4FA728}" type="slidenum">
              <a:rPr lang="en-IN" smtClean="0"/>
              <a:t>22</a:t>
            </a:fld>
            <a:endParaRPr lang="en-IN"/>
          </a:p>
        </p:txBody>
      </p:sp>
    </p:spTree>
    <p:extLst>
      <p:ext uri="{BB962C8B-B14F-4D97-AF65-F5344CB8AC3E}">
        <p14:creationId xmlns:p14="http://schemas.microsoft.com/office/powerpoint/2010/main" val="27126656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FA51B-4236-0D8A-5FE6-81513F16D8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19FD43-10DA-70FA-7FAA-6B4FD2C0B1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6E190A-5A8A-FE6F-D212-6FDD270932BC}"/>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 los problemas 2 a 4 Pida a la clase que forme grupos de tres. Luego, use el siguiente planteamiento para explicar cómo trabajarán en equipos para completar cada problema].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Para cada problema, hay tres tareas que deben completar y cada integrante debe turnarse para hacer una de las tres tareas. Integrante uno: completará el diagrama de puntos. Integrante dos: escribirá preguntas. Integrante tres: responderá las preguntas. Cuando se completen las tres tareas, cada integrante debe comprobar el trabajo del resto del grupo.</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[Responda las preguntas que puedan tener acerca de cómo trabajarán en equipos; luego, use el siguiente planteamiento].</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Luego de completar un problema y comprobar los trabajos, intercambien roles. Al final, habrán tenido la oportunidad de completar un diagrama de puntos, escribir preguntas y responderlas.</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[Recorra el salón de clases mientras sus estudiantes trabajan y brinde apoyo, según sea necesario].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qué tipo de preguntas pueden hacer sobre los datos dados en un diagrama de puntos].</a:t>
            </a:r>
          </a:p>
        </p:txBody>
      </p:sp>
      <p:sp>
        <p:nvSpPr>
          <p:cNvPr id="4" name="Slide Number Placeholder 3">
            <a:extLst>
              <a:ext uri="{FF2B5EF4-FFF2-40B4-BE49-F238E27FC236}">
                <a16:creationId xmlns:a16="http://schemas.microsoft.com/office/drawing/2014/main" id="{A44E2E09-178C-B45F-5EF1-BCF9FD1D8F3D}"/>
              </a:ext>
            </a:extLst>
          </p:cNvPr>
          <p:cNvSpPr>
            <a:spLocks noGrp="1"/>
          </p:cNvSpPr>
          <p:nvPr>
            <p:ph type="sldNum" sz="quarter" idx="5"/>
          </p:nvPr>
        </p:nvSpPr>
        <p:spPr/>
        <p:txBody>
          <a:bodyPr/>
          <a:lstStyle/>
          <a:p>
            <a:fld id="{0B0F539B-F1C1-4ADB-81D1-E7D98D4FA728}" type="slidenum">
              <a:rPr lang="en-IN" smtClean="0"/>
              <a:t>23</a:t>
            </a:fld>
            <a:endParaRPr lang="en-IN"/>
          </a:p>
        </p:txBody>
      </p:sp>
    </p:spTree>
    <p:extLst>
      <p:ext uri="{BB962C8B-B14F-4D97-AF65-F5344CB8AC3E}">
        <p14:creationId xmlns:p14="http://schemas.microsoft.com/office/powerpoint/2010/main" val="10430971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A947D-E1F4-0D56-3535-2FDB192BD1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62E5C5-3F00-32D8-64CB-AE973601C8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24801D-DAE5-AFBB-0FC3-B30850695744}"/>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 los problemas 2 a 4. Pida a la clase que forme grupos de tres. Luego, use el siguiente planteamiento para explicar cómo trabajarán en equipos para completar cada problema].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Para cada problema, hay tres tareas que deben completar y cada integrante debe turnarse para hacer una de las tres tareas. Integrante uno: completará el diagrama de puntos. Integrante dos: escribirá preguntas. Integrante tres: responderá las preguntas. Cuando se completen las tres tareas, cada integrante debe comprobar el trabajo del resto del grupo.</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[Responda las preguntas que puedan tener acerca de cómo trabajarán en equipos; luego, use el siguiente planteamiento].</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Luego de completar un problema y comprobar los trabajos, intercambien roles. Al final, habrán tenido la oportunidad de completar un diagrama de puntos, escribir preguntas y responderlas.</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[Recorra el salón de clases mientras sus estudiantes trabajan y brinde apoyo, según sea necesario].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qué tipo de preguntas pueden hacer sobre los datos dados en un diagrama de puntos].</a:t>
            </a:r>
          </a:p>
        </p:txBody>
      </p:sp>
      <p:sp>
        <p:nvSpPr>
          <p:cNvPr id="4" name="Slide Number Placeholder 3">
            <a:extLst>
              <a:ext uri="{FF2B5EF4-FFF2-40B4-BE49-F238E27FC236}">
                <a16:creationId xmlns:a16="http://schemas.microsoft.com/office/drawing/2014/main" id="{453B9689-E9D1-A737-CDDE-77AB43CE545A}"/>
              </a:ext>
            </a:extLst>
          </p:cNvPr>
          <p:cNvSpPr>
            <a:spLocks noGrp="1"/>
          </p:cNvSpPr>
          <p:nvPr>
            <p:ph type="sldNum" sz="quarter" idx="5"/>
          </p:nvPr>
        </p:nvSpPr>
        <p:spPr/>
        <p:txBody>
          <a:bodyPr/>
          <a:lstStyle/>
          <a:p>
            <a:fld id="{0B0F539B-F1C1-4ADB-81D1-E7D98D4FA728}" type="slidenum">
              <a:rPr lang="en-IN" smtClean="0"/>
              <a:t>24</a:t>
            </a:fld>
            <a:endParaRPr lang="en-IN"/>
          </a:p>
        </p:txBody>
      </p:sp>
    </p:spTree>
    <p:extLst>
      <p:ext uri="{BB962C8B-B14F-4D97-AF65-F5344CB8AC3E}">
        <p14:creationId xmlns:p14="http://schemas.microsoft.com/office/powerpoint/2010/main" val="11088617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5"/>
          </p:nvPr>
        </p:nvSpPr>
        <p:spPr/>
        <p:txBody>
          <a:bodyPr/>
          <a:lstStyle/>
          <a:p>
            <a:fld id="{0B0F539B-F1C1-4ADB-81D1-E7D98D4FA728}" type="slidenum">
              <a:rPr lang="en-IN" smtClean="0"/>
              <a:t>25</a:t>
            </a:fld>
            <a:endParaRPr lang="en-IN"/>
          </a:p>
        </p:txBody>
      </p:sp>
    </p:spTree>
    <p:extLst>
      <p:ext uri="{BB962C8B-B14F-4D97-AF65-F5344CB8AC3E}">
        <p14:creationId xmlns:p14="http://schemas.microsoft.com/office/powerpoint/2010/main" val="24390721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68B95-F3A8-948D-08E3-3FDCB8ADA9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E99D12-B8FA-A30F-B19C-F4546ABE71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3E1414-2E65-7FDE-D7C4-EB41C3CC8432}"/>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AA23FB01-0AD5-E6F9-1046-0AD8E3D87A04}"/>
              </a:ext>
            </a:extLst>
          </p:cNvPr>
          <p:cNvSpPr>
            <a:spLocks noGrp="1"/>
          </p:cNvSpPr>
          <p:nvPr>
            <p:ph type="sldNum" sz="quarter" idx="5"/>
          </p:nvPr>
        </p:nvSpPr>
        <p:spPr/>
        <p:txBody>
          <a:bodyPr/>
          <a:lstStyle/>
          <a:p>
            <a:fld id="{0B0F539B-F1C1-4ADB-81D1-E7D98D4FA728}" type="slidenum">
              <a:rPr lang="en-IN" smtClean="0"/>
              <a:t>26</a:t>
            </a:fld>
            <a:endParaRPr lang="en-IN"/>
          </a:p>
        </p:txBody>
      </p:sp>
    </p:spTree>
    <p:extLst>
      <p:ext uri="{BB962C8B-B14F-4D97-AF65-F5344CB8AC3E}">
        <p14:creationId xmlns:p14="http://schemas.microsoft.com/office/powerpoint/2010/main" val="29142356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ED7AE-BFBD-2D92-B50C-CDF6EEA48B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E30EF6-8EF3-D294-3F7E-816A8826CC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B92A8D-7451-CA74-12E1-6D80D5A7DAF4}"/>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85CE9021-C57D-BC0A-71A6-761780511F61}"/>
              </a:ext>
            </a:extLst>
          </p:cNvPr>
          <p:cNvSpPr>
            <a:spLocks noGrp="1"/>
          </p:cNvSpPr>
          <p:nvPr>
            <p:ph type="sldNum" sz="quarter" idx="5"/>
          </p:nvPr>
        </p:nvSpPr>
        <p:spPr/>
        <p:txBody>
          <a:bodyPr/>
          <a:lstStyle/>
          <a:p>
            <a:fld id="{0B0F539B-F1C1-4ADB-81D1-E7D98D4FA728}" type="slidenum">
              <a:rPr lang="en-IN" smtClean="0"/>
              <a:t>27</a:t>
            </a:fld>
            <a:endParaRPr lang="en-IN"/>
          </a:p>
        </p:txBody>
      </p:sp>
    </p:spTree>
    <p:extLst>
      <p:ext uri="{BB962C8B-B14F-4D97-AF65-F5344CB8AC3E}">
        <p14:creationId xmlns:p14="http://schemas.microsoft.com/office/powerpoint/2010/main" val="16749218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[Guíe una conversación de toda la clase sobre resolver problemas verbales con datos de diagramas de puntos usando los siguientes planteamientos. Anime a sus estudiantes a reformular o complementar las respuestas de sus pares].</a:t>
            </a:r>
          </a:p>
        </p:txBody>
      </p:sp>
      <p:sp>
        <p:nvSpPr>
          <p:cNvPr id="4" name="Slide Number Placeholder 3"/>
          <p:cNvSpPr>
            <a:spLocks noGrp="1"/>
          </p:cNvSpPr>
          <p:nvPr>
            <p:ph type="sldNum" sz="quarter" idx="5"/>
          </p:nvPr>
        </p:nvSpPr>
        <p:spPr/>
        <p:txBody>
          <a:bodyPr/>
          <a:lstStyle/>
          <a:p>
            <a:fld id="{0B0F539B-F1C1-4ADB-81D1-E7D98D4FA728}" type="slidenum">
              <a:rPr lang="en-IN" smtClean="0"/>
              <a:t>28</a:t>
            </a:fld>
            <a:endParaRPr lang="en-IN"/>
          </a:p>
        </p:txBody>
      </p:sp>
    </p:spTree>
    <p:extLst>
      <p:ext uri="{BB962C8B-B14F-4D97-AF65-F5344CB8AC3E}">
        <p14:creationId xmlns:p14="http://schemas.microsoft.com/office/powerpoint/2010/main" val="11385707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p>
          <a:p>
            <a:endParaRPr lang="en-US">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29</a:t>
            </a:fld>
            <a:endParaRPr lang="en-IN"/>
          </a:p>
        </p:txBody>
      </p:sp>
    </p:spTree>
    <p:extLst>
      <p:ext uri="{BB962C8B-B14F-4D97-AF65-F5344CB8AC3E}">
        <p14:creationId xmlns:p14="http://schemas.microsoft.com/office/powerpoint/2010/main" val="2983865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266634" y="394694"/>
            <a:ext cx="1463610" cy="1239118"/>
          </a:xfrm>
        </p:spPr>
        <p:txBody>
          <a:bodyPr>
            <a:noAutofit/>
          </a:bodyPr>
          <a:lstStyle>
            <a:lvl1pPr marL="0" indent="0">
              <a:buNone/>
              <a:defRPr sz="7200">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p:nvPr>
        </p:nvSpPr>
        <p:spPr>
          <a:xfrm>
            <a:off x="194400" y="2870086"/>
            <a:ext cx="11803200" cy="423863"/>
          </a:xfrm>
        </p:spPr>
        <p:txBody>
          <a:bodyPr>
            <a:normAutofit/>
          </a:bodyPr>
          <a:lstStyle>
            <a:lvl1pPr marL="0" indent="0">
              <a:buNone/>
              <a:defRPr sz="1800" b="1">
                <a:latin typeface="Libre Franklin" pitchFamily="2" charset="0"/>
              </a:defRPr>
            </a:lvl1pPr>
          </a:lstStyle>
          <a:p>
            <a:pPr lvl="0"/>
            <a:endParaRPr lang="en-IN"/>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7" y="206830"/>
            <a:ext cx="206121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206830"/>
            <a:ext cx="207074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707188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7" y="206830"/>
            <a:ext cx="206121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dirty="0"/>
              <a:t>  Learn  </a:t>
            </a:r>
            <a:br>
              <a:rPr lang="en-US" noProof="0" dirty="0"/>
            </a:br>
            <a:endParaRPr lang="en-US" noProof="0" dirty="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227409822"/>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26364704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4371254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9" y="206830"/>
            <a:ext cx="208026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748877772"/>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215483932"/>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5C9046-CA66-7D12-F0C2-D3DAB151216F}"/>
              </a:ext>
            </a:extLst>
          </p:cNvPr>
          <p:cNvSpPr/>
          <p:nvPr userDrawn="1"/>
        </p:nvSpPr>
        <p:spPr>
          <a:xfrm>
            <a:off x="272408" y="206830"/>
            <a:ext cx="20516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8877329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349698300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8" y="206830"/>
            <a:ext cx="20707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TextBox 2">
            <a:extLst>
              <a:ext uri="{FF2B5EF4-FFF2-40B4-BE49-F238E27FC236}">
                <a16:creationId xmlns:a16="http://schemas.microsoft.com/office/drawing/2014/main" id="{CC241256-F3C0-E5F1-2E22-895A6779F3EA}"/>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2741538540"/>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067405176"/>
      </p:ext>
    </p:extLst>
  </p:cSld>
  <p:clrMap bg1="lt1" tx1="dk1" bg2="lt2" tx2="dk2" accent1="accent1" accent2="accent2" accent3="accent3" accent4="accent4" accent5="accent5" accent6="accent6" hlink="hlink" folHlink="folHlink"/>
  <p:sldLayoutIdLst>
    <p:sldLayoutId id="2147483670"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cSld>
  <p:clrMap bg1="lt1" tx1="dk1" bg2="lt2" tx2="dk2" accent1="accent1" accent2="accent2" accent3="accent3" accent4="accent4" accent5="accent5" accent6="accent6" hlink="hlink" folHlink="folHlink"/>
  <p:sldLayoutIdLst>
    <p:sldLayoutId id="2147483691" r:id="rId1"/>
    <p:sldLayoutId id="2147483715" r:id="rId2"/>
    <p:sldLayoutId id="2147483722" r:id="rId3"/>
    <p:sldLayoutId id="2147483718" r:id="rId4"/>
    <p:sldLayoutId id="2147483716" r:id="rId5"/>
    <p:sldLayoutId id="2147483717"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957605419"/>
      </p:ext>
    </p:extLst>
  </p:cSld>
  <p:clrMap bg1="lt1" tx1="dk1" bg2="lt2" tx2="dk2" accent1="accent1" accent2="accent2" accent3="accent3" accent4="accent4" accent5="accent5" accent6="accent6" hlink="hlink" folHlink="folHlink"/>
  <p:sldLayoutIdLst>
    <p:sldLayoutId id="2147483719"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44755754"/>
      </p:ext>
    </p:extLst>
  </p:cSld>
  <p:clrMap bg1="lt1" tx1="dk1" bg2="lt2" tx2="dk2" accent1="accent1" accent2="accent2" accent3="accent3" accent4="accent4" accent5="accent5" accent6="accent6" hlink="hlink" folHlink="folHlink"/>
  <p:sldLayoutIdLst>
    <p:sldLayoutId id="2147483726" r:id="rId1"/>
    <p:sldLayoutId id="2147483727"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4191305958"/>
      </p:ext>
    </p:extLst>
  </p:cSld>
  <p:clrMap bg1="lt1" tx1="dk1" bg2="lt2" tx2="dk2" accent1="accent1" accent2="accent2" accent3="accent3" accent4="accent4" accent5="accent5" accent6="accent6" hlink="hlink" folHlink="folHlink"/>
  <p:sldLayoutIdLst>
    <p:sldLayoutId id="2147483724"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sv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svg"/></Relationships>
</file>

<file path=ppt/slides/_rels/slide7.xml.rels><?xml version="1.0" encoding="UTF-8" standalone="yes"?>
<Relationships xmlns="http://schemas.openxmlformats.org/package/2006/relationships"><Relationship Id="rId3" Type="http://schemas.openxmlformats.org/officeDocument/2006/relationships/hyperlink" Target="https://gmpbc.link/em2-nl-counting-on-the-number-line-by-halves-fourths-and-eighths-video-part-1?utm_source=te&amp;utm_medium=slides"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39.png"/><Relationship Id="rId4" Type="http://schemas.openxmlformats.org/officeDocument/2006/relationships/image" Target="../media/image38.svg"/></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40.png"/><Relationship Id="rId4" Type="http://schemas.openxmlformats.org/officeDocument/2006/relationships/image" Target="../media/image38.svg"/></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42.svg"/></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43.png"/><Relationship Id="rId4" Type="http://schemas.openxmlformats.org/officeDocument/2006/relationships/image" Target="../media/image42.svg"/></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42.svg"/></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42.svg"/></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image" Target="../media/image54.png"/><Relationship Id="rId18" Type="http://schemas.openxmlformats.org/officeDocument/2006/relationships/image" Target="../media/image59.png"/><Relationship Id="rId3" Type="http://schemas.openxmlformats.org/officeDocument/2006/relationships/image" Target="../media/image44.png"/><Relationship Id="rId21" Type="http://schemas.openxmlformats.org/officeDocument/2006/relationships/image" Target="../media/image62.png"/><Relationship Id="rId7" Type="http://schemas.openxmlformats.org/officeDocument/2006/relationships/image" Target="../media/image48.png"/><Relationship Id="rId12" Type="http://schemas.openxmlformats.org/officeDocument/2006/relationships/image" Target="../media/image53.png"/><Relationship Id="rId17" Type="http://schemas.openxmlformats.org/officeDocument/2006/relationships/image" Target="../media/image58.png"/><Relationship Id="rId2" Type="http://schemas.openxmlformats.org/officeDocument/2006/relationships/notesSlide" Target="../notesSlides/notesSlide19.xml"/><Relationship Id="rId16" Type="http://schemas.openxmlformats.org/officeDocument/2006/relationships/image" Target="../media/image57.png"/><Relationship Id="rId20" Type="http://schemas.openxmlformats.org/officeDocument/2006/relationships/image" Target="../media/image61.png"/><Relationship Id="rId1" Type="http://schemas.openxmlformats.org/officeDocument/2006/relationships/slideLayout" Target="../slideLayouts/slideLayout4.xml"/><Relationship Id="rId6" Type="http://schemas.openxmlformats.org/officeDocument/2006/relationships/image" Target="../media/image47.png"/><Relationship Id="rId11" Type="http://schemas.openxmlformats.org/officeDocument/2006/relationships/image" Target="../media/image52.png"/><Relationship Id="rId24" Type="http://schemas.openxmlformats.org/officeDocument/2006/relationships/image" Target="../media/image65.svg"/><Relationship Id="rId5" Type="http://schemas.openxmlformats.org/officeDocument/2006/relationships/image" Target="../media/image46.png"/><Relationship Id="rId15" Type="http://schemas.openxmlformats.org/officeDocument/2006/relationships/image" Target="../media/image56.png"/><Relationship Id="rId23" Type="http://schemas.openxmlformats.org/officeDocument/2006/relationships/image" Target="../media/image64.png"/><Relationship Id="rId10" Type="http://schemas.openxmlformats.org/officeDocument/2006/relationships/image" Target="../media/image51.png"/><Relationship Id="rId19" Type="http://schemas.openxmlformats.org/officeDocument/2006/relationships/image" Target="../media/image60.png"/><Relationship Id="rId4" Type="http://schemas.openxmlformats.org/officeDocument/2006/relationships/image" Target="../media/image45.png"/><Relationship Id="rId9" Type="http://schemas.openxmlformats.org/officeDocument/2006/relationships/image" Target="../media/image50.png"/><Relationship Id="rId14" Type="http://schemas.openxmlformats.org/officeDocument/2006/relationships/image" Target="../media/image55.png"/><Relationship Id="rId22" Type="http://schemas.openxmlformats.org/officeDocument/2006/relationships/image" Target="../media/image6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image" Target="../media/image71.png"/><Relationship Id="rId18" Type="http://schemas.openxmlformats.org/officeDocument/2006/relationships/image" Target="../media/image75.png"/><Relationship Id="rId3" Type="http://schemas.openxmlformats.org/officeDocument/2006/relationships/image" Target="../media/image44.png"/><Relationship Id="rId21" Type="http://schemas.openxmlformats.org/officeDocument/2006/relationships/image" Target="../media/image78.png"/><Relationship Id="rId7" Type="http://schemas.openxmlformats.org/officeDocument/2006/relationships/image" Target="../media/image67.png"/><Relationship Id="rId12" Type="http://schemas.openxmlformats.org/officeDocument/2006/relationships/image" Target="../media/image70.png"/><Relationship Id="rId17" Type="http://schemas.openxmlformats.org/officeDocument/2006/relationships/image" Target="../media/image49.png"/><Relationship Id="rId2" Type="http://schemas.openxmlformats.org/officeDocument/2006/relationships/notesSlide" Target="../notesSlides/notesSlide21.xml"/><Relationship Id="rId16" Type="http://schemas.openxmlformats.org/officeDocument/2006/relationships/image" Target="../media/image74.png"/><Relationship Id="rId20" Type="http://schemas.openxmlformats.org/officeDocument/2006/relationships/image" Target="../media/image77.png"/><Relationship Id="rId1" Type="http://schemas.openxmlformats.org/officeDocument/2006/relationships/slideLayout" Target="../slideLayouts/slideLayout4.xml"/><Relationship Id="rId6" Type="http://schemas.openxmlformats.org/officeDocument/2006/relationships/image" Target="../media/image47.png"/><Relationship Id="rId11" Type="http://schemas.openxmlformats.org/officeDocument/2006/relationships/image" Target="../media/image69.png"/><Relationship Id="rId5" Type="http://schemas.openxmlformats.org/officeDocument/2006/relationships/image" Target="../media/image46.png"/><Relationship Id="rId15" Type="http://schemas.openxmlformats.org/officeDocument/2006/relationships/image" Target="../media/image73.png"/><Relationship Id="rId23" Type="http://schemas.openxmlformats.org/officeDocument/2006/relationships/image" Target="../media/image80.png"/><Relationship Id="rId10" Type="http://schemas.openxmlformats.org/officeDocument/2006/relationships/image" Target="../media/image51.png"/><Relationship Id="rId19" Type="http://schemas.openxmlformats.org/officeDocument/2006/relationships/image" Target="../media/image76.png"/><Relationship Id="rId4" Type="http://schemas.openxmlformats.org/officeDocument/2006/relationships/image" Target="../media/image66.png"/><Relationship Id="rId9" Type="http://schemas.openxmlformats.org/officeDocument/2006/relationships/image" Target="../media/image50.png"/><Relationship Id="rId14" Type="http://schemas.openxmlformats.org/officeDocument/2006/relationships/image" Target="../media/image72.png"/><Relationship Id="rId22" Type="http://schemas.openxmlformats.org/officeDocument/2006/relationships/image" Target="../media/image79.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85.png"/><Relationship Id="rId18" Type="http://schemas.openxmlformats.org/officeDocument/2006/relationships/image" Target="../media/image89.png"/><Relationship Id="rId3" Type="http://schemas.openxmlformats.org/officeDocument/2006/relationships/image" Target="../media/image44.png"/><Relationship Id="rId21" Type="http://schemas.openxmlformats.org/officeDocument/2006/relationships/image" Target="../media/image91.png"/><Relationship Id="rId7" Type="http://schemas.openxmlformats.org/officeDocument/2006/relationships/image" Target="../media/image67.png"/><Relationship Id="rId12" Type="http://schemas.openxmlformats.org/officeDocument/2006/relationships/image" Target="../media/image53.png"/><Relationship Id="rId17" Type="http://schemas.openxmlformats.org/officeDocument/2006/relationships/image" Target="../media/image88.png"/><Relationship Id="rId2" Type="http://schemas.openxmlformats.org/officeDocument/2006/relationships/notesSlide" Target="../notesSlides/notesSlide23.xml"/><Relationship Id="rId16" Type="http://schemas.openxmlformats.org/officeDocument/2006/relationships/image" Target="../media/image87.png"/><Relationship Id="rId20" Type="http://schemas.openxmlformats.org/officeDocument/2006/relationships/image" Target="../media/image90.png"/><Relationship Id="rId1" Type="http://schemas.openxmlformats.org/officeDocument/2006/relationships/slideLayout" Target="../slideLayouts/slideLayout4.xml"/><Relationship Id="rId6" Type="http://schemas.openxmlformats.org/officeDocument/2006/relationships/image" Target="../media/image47.png"/><Relationship Id="rId11" Type="http://schemas.openxmlformats.org/officeDocument/2006/relationships/image" Target="../media/image52.png"/><Relationship Id="rId5" Type="http://schemas.openxmlformats.org/officeDocument/2006/relationships/image" Target="../media/image81.png"/><Relationship Id="rId15" Type="http://schemas.openxmlformats.org/officeDocument/2006/relationships/image" Target="../media/image86.png"/><Relationship Id="rId10" Type="http://schemas.openxmlformats.org/officeDocument/2006/relationships/image" Target="../media/image84.png"/><Relationship Id="rId19" Type="http://schemas.openxmlformats.org/officeDocument/2006/relationships/image" Target="../media/image62.png"/><Relationship Id="rId4" Type="http://schemas.openxmlformats.org/officeDocument/2006/relationships/image" Target="../media/image66.png"/><Relationship Id="rId9" Type="http://schemas.openxmlformats.org/officeDocument/2006/relationships/image" Target="../media/image83.png"/><Relationship Id="rId14" Type="http://schemas.openxmlformats.org/officeDocument/2006/relationships/image" Target="../media/image55.png"/><Relationship Id="rId22" Type="http://schemas.openxmlformats.org/officeDocument/2006/relationships/image" Target="../media/image92.sv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B80AC-8CCB-F5A6-0C35-AB3AAABD6D34}"/>
              </a:ext>
            </a:extLst>
          </p:cNvPr>
          <p:cNvSpPr>
            <a:spLocks noGrp="1"/>
          </p:cNvSpPr>
          <p:nvPr>
            <p:ph type="title"/>
          </p:nvPr>
        </p:nvSpPr>
        <p:spPr>
          <a:xfrm>
            <a:off x="2110535" y="852157"/>
            <a:ext cx="9813924" cy="1325563"/>
          </a:xfrm>
        </p:spPr>
        <p:txBody>
          <a:bodyPr anchor="t"/>
          <a:lstStyle/>
          <a:p>
            <a:r>
              <a:rPr lang="es-US" sz="3000" b="1" i="0" strike="noStrike" cap="none" spc="0" baseline="0">
                <a:solidFill>
                  <a:srgbClr val="000000"/>
                </a:solidFill>
                <a:effectLst/>
                <a:latin typeface="Libre Franklin"/>
                <a:ea typeface="Libre Franklin"/>
                <a:cs typeface="Libre Franklin"/>
              </a:rPr>
              <a:t>Resolver problemas usando los datos de un diagrama de puntos</a:t>
            </a:r>
            <a:endParaRPr lang="en-IN"/>
          </a:p>
        </p:txBody>
      </p:sp>
      <p:sp>
        <p:nvSpPr>
          <p:cNvPr id="3" name="Content Placeholder 2">
            <a:extLst>
              <a:ext uri="{FF2B5EF4-FFF2-40B4-BE49-F238E27FC236}">
                <a16:creationId xmlns:a16="http://schemas.microsoft.com/office/drawing/2014/main" id="{4FBD5848-7FFA-EA0D-6909-398F281F2D87}"/>
              </a:ext>
            </a:extLst>
          </p:cNvPr>
          <p:cNvSpPr>
            <a:spLocks noGrp="1"/>
          </p:cNvSpPr>
          <p:nvPr>
            <p:ph sz="quarter" idx="21"/>
          </p:nvPr>
        </p:nvSpPr>
        <p:spPr>
          <a:xfrm>
            <a:off x="194400" y="200967"/>
            <a:ext cx="1574110" cy="1527349"/>
          </a:xfrm>
        </p:spPr>
        <p:txBody>
          <a:bodyPr anchor="ctr"/>
          <a:lstStyle/>
          <a:p>
            <a:pPr algn="ctr"/>
            <a:r>
              <a:rPr lang="en-US" b="1">
                <a:solidFill>
                  <a:srgbClr val="FFFFFF"/>
                </a:solidFill>
                <a:sym typeface="Arial"/>
              </a:rPr>
              <a:t>16</a:t>
            </a:r>
            <a:endParaRPr lang="en-IN"/>
          </a:p>
        </p:txBody>
      </p:sp>
      <p:sp>
        <p:nvSpPr>
          <p:cNvPr id="4" name="Content Placeholder 3">
            <a:extLst>
              <a:ext uri="{FF2B5EF4-FFF2-40B4-BE49-F238E27FC236}">
                <a16:creationId xmlns:a16="http://schemas.microsoft.com/office/drawing/2014/main" id="{099B4F4E-C8F4-761F-3209-002BBFD4160D}"/>
              </a:ext>
            </a:extLst>
          </p:cNvPr>
          <p:cNvSpPr>
            <a:spLocks noGrp="1"/>
          </p:cNvSpPr>
          <p:nvPr>
            <p:ph sz="quarter" idx="22"/>
          </p:nvPr>
        </p:nvSpPr>
        <p:spPr/>
        <p:txBody>
          <a:bodyPr/>
          <a:lstStyle/>
          <a:p>
            <a:r>
              <a:rPr lang="es-US" sz="1400" b="1" i="0" strike="noStrike" cap="none" spc="0" baseline="0">
                <a:solidFill>
                  <a:srgbClr val="D62714"/>
                </a:solidFill>
                <a:effectLst/>
                <a:latin typeface="Libre Franklin"/>
                <a:ea typeface="Libre Franklin"/>
                <a:cs typeface="Libre Franklin"/>
              </a:rPr>
              <a:t>Lección 16</a:t>
            </a:r>
          </a:p>
        </p:txBody>
      </p:sp>
      <p:sp>
        <p:nvSpPr>
          <p:cNvPr id="5" name="Content Placeholder 4">
            <a:extLst>
              <a:ext uri="{FF2B5EF4-FFF2-40B4-BE49-F238E27FC236}">
                <a16:creationId xmlns:a16="http://schemas.microsoft.com/office/drawing/2014/main" id="{74BBD704-C164-09BD-A5D8-5B9B657B83B6}"/>
              </a:ext>
            </a:extLst>
          </p:cNvPr>
          <p:cNvSpPr>
            <a:spLocks noGrp="1"/>
          </p:cNvSpPr>
          <p:nvPr>
            <p:ph sz="quarter" idx="23"/>
          </p:nvPr>
        </p:nvSpPr>
        <p:spPr/>
        <p:txBody>
          <a:bodyPr/>
          <a:lstStyle/>
          <a:p>
            <a:r>
              <a:rPr lang="es-US" sz="1800" b="1" i="0" strike="noStrike" cap="none" spc="0" baseline="0">
                <a:solidFill>
                  <a:srgbClr val="000000"/>
                </a:solidFill>
                <a:effectLst/>
                <a:latin typeface="Libre Franklin"/>
                <a:ea typeface="Libre Franklin"/>
                <a:cs typeface="Libre Franklin"/>
              </a:rPr>
              <a:t>Preguntas clave</a:t>
            </a:r>
            <a:endParaRPr lang="en-US" sz="1800"/>
          </a:p>
        </p:txBody>
      </p:sp>
      <p:sp>
        <p:nvSpPr>
          <p:cNvPr id="6" name="Content Placeholder 5">
            <a:extLst>
              <a:ext uri="{FF2B5EF4-FFF2-40B4-BE49-F238E27FC236}">
                <a16:creationId xmlns:a16="http://schemas.microsoft.com/office/drawing/2014/main" id="{4B2926AA-563E-EE3F-BD0E-79B4AF504C5C}"/>
              </a:ext>
            </a:extLst>
          </p:cNvPr>
          <p:cNvSpPr>
            <a:spLocks noGrp="1"/>
          </p:cNvSpPr>
          <p:nvPr>
            <p:ph sz="quarter" idx="24"/>
          </p:nvPr>
        </p:nvSpPr>
        <p:spPr/>
        <p:txBody>
          <a:bodyPr/>
          <a:lstStyle/>
          <a:p>
            <a:r>
              <a:rPr lang="es-US" sz="1600" b="0" i="0" strike="noStrike" cap="none" spc="0" baseline="0">
                <a:solidFill>
                  <a:srgbClr val="000000"/>
                </a:solidFill>
                <a:effectLst/>
                <a:latin typeface="Libre Franklin"/>
                <a:ea typeface="Libre Franklin"/>
                <a:cs typeface="Libre Franklin"/>
              </a:rPr>
              <a:t>¿Qué preguntas podemos responder usando los datos de un diagrama de puntos? </a:t>
            </a:r>
          </a:p>
          <a:p>
            <a:r>
              <a:rPr lang="es-US" sz="1600" b="0" i="0" strike="noStrike" cap="none" spc="0" baseline="0">
                <a:solidFill>
                  <a:srgbClr val="000000"/>
                </a:solidFill>
                <a:effectLst/>
                <a:latin typeface="Libre Franklin"/>
                <a:ea typeface="Libre Franklin"/>
                <a:cs typeface="Libre Franklin"/>
              </a:rPr>
              <a:t>¿Es importante saber leer y comprender los datos que se presentan en un diagrama de puntos? ¿Por qué?</a:t>
            </a:r>
            <a:endParaRPr lang="en-IN"/>
          </a:p>
        </p:txBody>
      </p:sp>
    </p:spTree>
    <p:extLst>
      <p:ext uri="{BB962C8B-B14F-4D97-AF65-F5344CB8AC3E}">
        <p14:creationId xmlns:p14="http://schemas.microsoft.com/office/powerpoint/2010/main" val="1271682457"/>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9722D-E6FB-E59D-E9BA-6D8F10C7303A}"/>
              </a:ext>
            </a:extLst>
          </p:cNvPr>
          <p:cNvSpPr>
            <a:spLocks noGrp="1"/>
          </p:cNvSpPr>
          <p:nvPr>
            <p:ph type="title"/>
          </p:nvPr>
        </p:nvSpPr>
        <p:spPr>
          <a:xfrm>
            <a:off x="273600" y="166010"/>
            <a:ext cx="11667575" cy="1778400"/>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Relacionar la suma repetida con la multiplicación (1 de 5)</a:t>
            </a:r>
          </a:p>
        </p:txBody>
      </p:sp>
      <p:pic>
        <p:nvPicPr>
          <p:cNvPr id="15" name="Graphic 14" descr="Un diagrama de cinta. El total es desconocido. Hay 2 partes iguales. Cada parte está rotulada 3.">
            <a:extLst>
              <a:ext uri="{FF2B5EF4-FFF2-40B4-BE49-F238E27FC236}">
                <a16:creationId xmlns:a16="http://schemas.microsoft.com/office/drawing/2014/main" id="{D42DE617-EE1A-CA3E-C5B8-D6D4822ECBD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95612" y="1962147"/>
            <a:ext cx="6200775" cy="2476500"/>
          </a:xfrm>
          <a:prstGeom prst="rect">
            <a:avLst/>
          </a:prstGeom>
        </p:spPr>
      </p:pic>
      <p:sp>
        <p:nvSpPr>
          <p:cNvPr id="4" name="Content Placeholder 3">
            <a:extLst>
              <a:ext uri="{FF2B5EF4-FFF2-40B4-BE49-F238E27FC236}">
                <a16:creationId xmlns:a16="http://schemas.microsoft.com/office/drawing/2014/main" id="{23AD0962-DB0F-2172-91F0-DA4A03574013}"/>
              </a:ext>
            </a:extLst>
          </p:cNvPr>
          <p:cNvSpPr>
            <a:spLocks noGrp="1"/>
          </p:cNvSpPr>
          <p:nvPr>
            <p:ph sz="quarter" idx="16"/>
          </p:nvPr>
        </p:nvSpPr>
        <p:spPr>
          <a:xfrm>
            <a:off x="10262958" y="2810384"/>
            <a:ext cx="1436480" cy="391982"/>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9" name="Picture 8" descr="3 + 3 = 6">
            <a:extLst>
              <a:ext uri="{FF2B5EF4-FFF2-40B4-BE49-F238E27FC236}">
                <a16:creationId xmlns:a16="http://schemas.microsoft.com/office/drawing/2014/main" id="{F4AF453B-D988-00D8-34F3-93574E4BB8D8}"/>
              </a:ext>
            </a:extLst>
          </p:cNvPr>
          <p:cNvPicPr>
            <a:picLocks/>
          </p:cNvPicPr>
          <p:nvPr/>
        </p:nvPicPr>
        <p:blipFill>
          <a:blip r:embed="rId5"/>
          <a:stretch>
            <a:fillRect/>
          </a:stretch>
        </p:blipFill>
        <p:spPr>
          <a:xfrm>
            <a:off x="4832350" y="4836394"/>
            <a:ext cx="2578100" cy="508000"/>
          </a:xfrm>
          <a:prstGeom prst="rect">
            <a:avLst/>
          </a:prstGeom>
        </p:spPr>
      </p:pic>
      <p:pic>
        <p:nvPicPr>
          <p:cNvPr id="5" name="Picture 4" descr="2 veces 3 = 6">
            <a:extLst>
              <a:ext uri="{FF2B5EF4-FFF2-40B4-BE49-F238E27FC236}">
                <a16:creationId xmlns:a16="http://schemas.microsoft.com/office/drawing/2014/main" id="{6A53AA80-1DA4-D453-C436-72EDAFC30D75}"/>
              </a:ext>
            </a:extLst>
          </p:cNvPr>
          <p:cNvPicPr>
            <a:picLocks/>
          </p:cNvPicPr>
          <p:nvPr/>
        </p:nvPicPr>
        <p:blipFill>
          <a:blip r:embed="rId6"/>
          <a:stretch>
            <a:fillRect/>
          </a:stretch>
        </p:blipFill>
        <p:spPr>
          <a:xfrm>
            <a:off x="4832350" y="5601274"/>
            <a:ext cx="2527300" cy="508000"/>
          </a:xfrm>
          <a:prstGeom prst="rect">
            <a:avLst/>
          </a:prstGeom>
        </p:spPr>
      </p:pic>
      <p:sp>
        <p:nvSpPr>
          <p:cNvPr id="8" name="Content Placeholder 7">
            <a:extLst>
              <a:ext uri="{FF2B5EF4-FFF2-40B4-BE49-F238E27FC236}">
                <a16:creationId xmlns:a16="http://schemas.microsoft.com/office/drawing/2014/main" id="{F7257E7B-4BD8-FF62-B1A2-DC33180FEDA8}"/>
              </a:ext>
            </a:extLst>
          </p:cNvPr>
          <p:cNvSpPr>
            <a:spLocks noGrp="1"/>
          </p:cNvSpPr>
          <p:nvPr>
            <p:ph sz="quarter" idx="20"/>
          </p:nvPr>
        </p:nvSpPr>
        <p:spPr>
          <a:xfrm>
            <a:off x="8996087" y="5714117"/>
            <a:ext cx="2018754"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9323309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92970-B706-A833-6484-1B557E32C0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C3185E-EDAC-1651-82D4-4440C6183E14}"/>
              </a:ext>
            </a:extLst>
          </p:cNvPr>
          <p:cNvSpPr>
            <a:spLocks noGrp="1"/>
          </p:cNvSpPr>
          <p:nvPr>
            <p:ph type="title"/>
          </p:nvPr>
        </p:nvSpPr>
        <p:spPr>
          <a:xfrm>
            <a:off x="273600" y="166010"/>
            <a:ext cx="11667575" cy="1737286"/>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Relacionar la suma repetida con la multiplicación (2 de 5)</a:t>
            </a:r>
          </a:p>
        </p:txBody>
      </p:sp>
      <p:pic>
        <p:nvPicPr>
          <p:cNvPr id="15" name="Graphic 14" descr="Un diagrama de cinta. El total es desconocido. Hay 3 partes iguales. Cada parte está rotulada 3.">
            <a:extLst>
              <a:ext uri="{FF2B5EF4-FFF2-40B4-BE49-F238E27FC236}">
                <a16:creationId xmlns:a16="http://schemas.microsoft.com/office/drawing/2014/main" id="{ECF1BB5D-32C5-6BAB-86F3-F94F0ECB04A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95612" y="2331754"/>
            <a:ext cx="6200775" cy="1737286"/>
          </a:xfrm>
          <a:prstGeom prst="rect">
            <a:avLst/>
          </a:prstGeom>
        </p:spPr>
      </p:pic>
      <p:sp>
        <p:nvSpPr>
          <p:cNvPr id="4" name="Content Placeholder 3">
            <a:extLst>
              <a:ext uri="{FF2B5EF4-FFF2-40B4-BE49-F238E27FC236}">
                <a16:creationId xmlns:a16="http://schemas.microsoft.com/office/drawing/2014/main" id="{B479A4D0-7688-8230-747F-9857D4A80110}"/>
              </a:ext>
            </a:extLst>
          </p:cNvPr>
          <p:cNvSpPr>
            <a:spLocks noGrp="1"/>
          </p:cNvSpPr>
          <p:nvPr>
            <p:ph sz="quarter" idx="16"/>
          </p:nvPr>
        </p:nvSpPr>
        <p:spPr>
          <a:xfrm>
            <a:off x="10262958" y="2631708"/>
            <a:ext cx="1436480" cy="391982"/>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9" name="Picture 8" descr="3 + 3 + 3= 9">
            <a:extLst>
              <a:ext uri="{FF2B5EF4-FFF2-40B4-BE49-F238E27FC236}">
                <a16:creationId xmlns:a16="http://schemas.microsoft.com/office/drawing/2014/main" id="{1E76FE25-3DB5-E577-5325-F7303F7195C9}"/>
              </a:ext>
            </a:extLst>
          </p:cNvPr>
          <p:cNvPicPr>
            <a:picLocks/>
          </p:cNvPicPr>
          <p:nvPr/>
        </p:nvPicPr>
        <p:blipFill>
          <a:blip r:embed="rId5"/>
          <a:stretch>
            <a:fillRect/>
          </a:stretch>
        </p:blipFill>
        <p:spPr>
          <a:xfrm>
            <a:off x="4292600" y="4837687"/>
            <a:ext cx="3657600" cy="508000"/>
          </a:xfrm>
          <a:prstGeom prst="rect">
            <a:avLst/>
          </a:prstGeom>
        </p:spPr>
      </p:pic>
      <p:pic>
        <p:nvPicPr>
          <p:cNvPr id="5" name="Picture 4" descr="3 x 3 = 9">
            <a:extLst>
              <a:ext uri="{FF2B5EF4-FFF2-40B4-BE49-F238E27FC236}">
                <a16:creationId xmlns:a16="http://schemas.microsoft.com/office/drawing/2014/main" id="{99D05463-B95C-783A-52F6-C1CA31A9066A}"/>
              </a:ext>
            </a:extLst>
          </p:cNvPr>
          <p:cNvPicPr>
            <a:picLocks/>
          </p:cNvPicPr>
          <p:nvPr/>
        </p:nvPicPr>
        <p:blipFill>
          <a:blip r:embed="rId6"/>
          <a:stretch>
            <a:fillRect/>
          </a:stretch>
        </p:blipFill>
        <p:spPr>
          <a:xfrm>
            <a:off x="4838700" y="5601274"/>
            <a:ext cx="2514600" cy="508000"/>
          </a:xfrm>
          <a:prstGeom prst="rect">
            <a:avLst/>
          </a:prstGeom>
        </p:spPr>
      </p:pic>
      <p:sp>
        <p:nvSpPr>
          <p:cNvPr id="8" name="Content Placeholder 7">
            <a:extLst>
              <a:ext uri="{FF2B5EF4-FFF2-40B4-BE49-F238E27FC236}">
                <a16:creationId xmlns:a16="http://schemas.microsoft.com/office/drawing/2014/main" id="{66677CEB-5C18-0066-6CE3-BAAAE6AB8CFA}"/>
              </a:ext>
            </a:extLst>
          </p:cNvPr>
          <p:cNvSpPr>
            <a:spLocks noGrp="1"/>
          </p:cNvSpPr>
          <p:nvPr>
            <p:ph sz="quarter" idx="20"/>
          </p:nvPr>
        </p:nvSpPr>
        <p:spPr>
          <a:xfrm>
            <a:off x="8996087" y="5682587"/>
            <a:ext cx="2260492"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7521199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223CE-592A-7194-C4D1-2831414FBD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D413F1-E078-8AED-5120-928B14A2AD43}"/>
              </a:ext>
            </a:extLst>
          </p:cNvPr>
          <p:cNvSpPr>
            <a:spLocks noGrp="1"/>
          </p:cNvSpPr>
          <p:nvPr>
            <p:ph type="title"/>
          </p:nvPr>
        </p:nvSpPr>
        <p:spPr>
          <a:xfrm>
            <a:off x="273600" y="166009"/>
            <a:ext cx="11667575" cy="1737285"/>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Relacionar la suma repetida con la multiplicación (3 de 5)</a:t>
            </a:r>
          </a:p>
        </p:txBody>
      </p:sp>
      <p:pic>
        <p:nvPicPr>
          <p:cNvPr id="15" name="Graphic 14" descr="Un diagrama de cinta. El total es desconocido. Hay 3 partes iguales. Cada parte está rotulada 5.">
            <a:extLst>
              <a:ext uri="{FF2B5EF4-FFF2-40B4-BE49-F238E27FC236}">
                <a16:creationId xmlns:a16="http://schemas.microsoft.com/office/drawing/2014/main" id="{FBAFD8B8-C481-09D0-35D9-242B7D8C811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95612" y="2331754"/>
            <a:ext cx="6200774" cy="1737286"/>
          </a:xfrm>
          <a:prstGeom prst="rect">
            <a:avLst/>
          </a:prstGeom>
        </p:spPr>
      </p:pic>
      <p:sp>
        <p:nvSpPr>
          <p:cNvPr id="4" name="Content Placeholder 3">
            <a:extLst>
              <a:ext uri="{FF2B5EF4-FFF2-40B4-BE49-F238E27FC236}">
                <a16:creationId xmlns:a16="http://schemas.microsoft.com/office/drawing/2014/main" id="{35688D52-7BE5-F30A-157B-9CE4572BAFFB}"/>
              </a:ext>
            </a:extLst>
          </p:cNvPr>
          <p:cNvSpPr>
            <a:spLocks noGrp="1"/>
          </p:cNvSpPr>
          <p:nvPr>
            <p:ph sz="quarter" idx="16"/>
          </p:nvPr>
        </p:nvSpPr>
        <p:spPr>
          <a:xfrm>
            <a:off x="10073772" y="2894466"/>
            <a:ext cx="1436480" cy="391982"/>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9" name="Picture 8" descr="5 + 5 + 5 = 15">
            <a:extLst>
              <a:ext uri="{FF2B5EF4-FFF2-40B4-BE49-F238E27FC236}">
                <a16:creationId xmlns:a16="http://schemas.microsoft.com/office/drawing/2014/main" id="{7D6AF6E8-37C6-F072-B279-533B1C73FF60}"/>
              </a:ext>
            </a:extLst>
          </p:cNvPr>
          <p:cNvPicPr>
            <a:picLocks/>
          </p:cNvPicPr>
          <p:nvPr/>
        </p:nvPicPr>
        <p:blipFill>
          <a:blip r:embed="rId5"/>
          <a:stretch>
            <a:fillRect/>
          </a:stretch>
        </p:blipFill>
        <p:spPr>
          <a:xfrm>
            <a:off x="4133850" y="4824987"/>
            <a:ext cx="3975100" cy="520700"/>
          </a:xfrm>
          <a:prstGeom prst="rect">
            <a:avLst/>
          </a:prstGeom>
        </p:spPr>
      </p:pic>
      <p:pic>
        <p:nvPicPr>
          <p:cNvPr id="5" name="Picture 4" descr="3 x 5 = 15">
            <a:extLst>
              <a:ext uri="{FF2B5EF4-FFF2-40B4-BE49-F238E27FC236}">
                <a16:creationId xmlns:a16="http://schemas.microsoft.com/office/drawing/2014/main" id="{FEB8045C-0592-2E23-18E1-A14F2E82DFC9}"/>
              </a:ext>
            </a:extLst>
          </p:cNvPr>
          <p:cNvPicPr>
            <a:picLocks/>
          </p:cNvPicPr>
          <p:nvPr/>
        </p:nvPicPr>
        <p:blipFill>
          <a:blip r:embed="rId6"/>
          <a:stretch>
            <a:fillRect/>
          </a:stretch>
        </p:blipFill>
        <p:spPr>
          <a:xfrm>
            <a:off x="4679950" y="5588574"/>
            <a:ext cx="2832100" cy="520700"/>
          </a:xfrm>
          <a:prstGeom prst="rect">
            <a:avLst/>
          </a:prstGeom>
        </p:spPr>
      </p:pic>
      <p:sp>
        <p:nvSpPr>
          <p:cNvPr id="8" name="Content Placeholder 7">
            <a:extLst>
              <a:ext uri="{FF2B5EF4-FFF2-40B4-BE49-F238E27FC236}">
                <a16:creationId xmlns:a16="http://schemas.microsoft.com/office/drawing/2014/main" id="{17223AC3-639E-5E4D-8366-C03A82A43379}"/>
              </a:ext>
            </a:extLst>
          </p:cNvPr>
          <p:cNvSpPr>
            <a:spLocks noGrp="1"/>
          </p:cNvSpPr>
          <p:nvPr>
            <p:ph sz="quarter" idx="20"/>
          </p:nvPr>
        </p:nvSpPr>
        <p:spPr>
          <a:xfrm>
            <a:off x="8996087" y="5714117"/>
            <a:ext cx="2334065"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76190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CB68E-F9F9-36D8-CD24-48BEB94B19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1DB3B4-612C-44BD-3833-F7F2E7AAB800}"/>
              </a:ext>
            </a:extLst>
          </p:cNvPr>
          <p:cNvSpPr>
            <a:spLocks noGrp="1"/>
          </p:cNvSpPr>
          <p:nvPr>
            <p:ph type="title"/>
          </p:nvPr>
        </p:nvSpPr>
        <p:spPr>
          <a:xfrm>
            <a:off x="273600" y="166009"/>
            <a:ext cx="11667575" cy="1820441"/>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Relacionar la suma repetida con la multiplicación (4 de 5)</a:t>
            </a:r>
          </a:p>
        </p:txBody>
      </p:sp>
      <p:pic>
        <p:nvPicPr>
          <p:cNvPr id="15" name="Graphic 14" descr="Un diagrama de cinta. El total es desconocido. Hay 4 partes iguales. Cada parte está rotulada 9.">
            <a:extLst>
              <a:ext uri="{FF2B5EF4-FFF2-40B4-BE49-F238E27FC236}">
                <a16:creationId xmlns:a16="http://schemas.microsoft.com/office/drawing/2014/main" id="{8ACE1F67-6C95-8593-A75A-C4F6FD018CD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95612" y="2331754"/>
            <a:ext cx="6200774" cy="1737285"/>
          </a:xfrm>
          <a:prstGeom prst="rect">
            <a:avLst/>
          </a:prstGeom>
        </p:spPr>
      </p:pic>
      <p:sp>
        <p:nvSpPr>
          <p:cNvPr id="4" name="Content Placeholder 3">
            <a:extLst>
              <a:ext uri="{FF2B5EF4-FFF2-40B4-BE49-F238E27FC236}">
                <a16:creationId xmlns:a16="http://schemas.microsoft.com/office/drawing/2014/main" id="{E02A85EE-A60D-6344-E500-930857F62B68}"/>
              </a:ext>
            </a:extLst>
          </p:cNvPr>
          <p:cNvSpPr>
            <a:spLocks noGrp="1"/>
          </p:cNvSpPr>
          <p:nvPr>
            <p:ph sz="quarter" idx="16"/>
          </p:nvPr>
        </p:nvSpPr>
        <p:spPr>
          <a:xfrm>
            <a:off x="9958158" y="2547625"/>
            <a:ext cx="1436480" cy="391982"/>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9" name="Picture 8" descr="5 + 9 + 9 + 9 = 32">
            <a:extLst>
              <a:ext uri="{FF2B5EF4-FFF2-40B4-BE49-F238E27FC236}">
                <a16:creationId xmlns:a16="http://schemas.microsoft.com/office/drawing/2014/main" id="{3708750C-9AE5-660E-8B86-E7EF29FA52B8}"/>
              </a:ext>
            </a:extLst>
          </p:cNvPr>
          <p:cNvPicPr>
            <a:picLocks/>
          </p:cNvPicPr>
          <p:nvPr/>
        </p:nvPicPr>
        <p:blipFill>
          <a:blip r:embed="rId5"/>
          <a:stretch>
            <a:fillRect/>
          </a:stretch>
        </p:blipFill>
        <p:spPr>
          <a:xfrm>
            <a:off x="3644411" y="4837687"/>
            <a:ext cx="5181600" cy="508000"/>
          </a:xfrm>
          <a:prstGeom prst="rect">
            <a:avLst/>
          </a:prstGeom>
        </p:spPr>
      </p:pic>
      <p:pic>
        <p:nvPicPr>
          <p:cNvPr id="5" name="Picture 4" descr="4 veces 9 = 36">
            <a:extLst>
              <a:ext uri="{FF2B5EF4-FFF2-40B4-BE49-F238E27FC236}">
                <a16:creationId xmlns:a16="http://schemas.microsoft.com/office/drawing/2014/main" id="{11A16944-9B27-9139-3C5F-8BBA8109EBDE}"/>
              </a:ext>
            </a:extLst>
          </p:cNvPr>
          <p:cNvPicPr>
            <a:picLocks/>
          </p:cNvPicPr>
          <p:nvPr/>
        </p:nvPicPr>
        <p:blipFill>
          <a:blip r:embed="rId6"/>
          <a:stretch>
            <a:fillRect/>
          </a:stretch>
        </p:blipFill>
        <p:spPr>
          <a:xfrm>
            <a:off x="4742961" y="5601274"/>
            <a:ext cx="2933700" cy="508000"/>
          </a:xfrm>
          <a:prstGeom prst="rect">
            <a:avLst/>
          </a:prstGeom>
        </p:spPr>
      </p:pic>
      <p:sp>
        <p:nvSpPr>
          <p:cNvPr id="8" name="Content Placeholder 7">
            <a:extLst>
              <a:ext uri="{FF2B5EF4-FFF2-40B4-BE49-F238E27FC236}">
                <a16:creationId xmlns:a16="http://schemas.microsoft.com/office/drawing/2014/main" id="{913A91F4-FD1E-0F5A-9E39-47E6CF4F755A}"/>
              </a:ext>
            </a:extLst>
          </p:cNvPr>
          <p:cNvSpPr>
            <a:spLocks noGrp="1"/>
          </p:cNvSpPr>
          <p:nvPr>
            <p:ph sz="quarter" idx="20"/>
          </p:nvPr>
        </p:nvSpPr>
        <p:spPr>
          <a:xfrm>
            <a:off x="9195783" y="5714117"/>
            <a:ext cx="1987223"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5219537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1C3017-73A5-7872-5170-3AC5157C46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2FAF79-E106-179E-5627-2DE88B0A0D91}"/>
              </a:ext>
            </a:extLst>
          </p:cNvPr>
          <p:cNvSpPr>
            <a:spLocks noGrp="1"/>
          </p:cNvSpPr>
          <p:nvPr>
            <p:ph type="title"/>
          </p:nvPr>
        </p:nvSpPr>
        <p:spPr>
          <a:xfrm>
            <a:off x="273600" y="166009"/>
            <a:ext cx="11667575" cy="1737285"/>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Relacionar la suma repetida con la multiplicación (5 de 5)</a:t>
            </a:r>
          </a:p>
        </p:txBody>
      </p:sp>
      <p:pic>
        <p:nvPicPr>
          <p:cNvPr id="15" name="Graphic 14" descr="Un diagrama de cinta. El total es desconocido. Hay 5 partes iguales. Cada parte está rotulada 7.">
            <a:extLst>
              <a:ext uri="{FF2B5EF4-FFF2-40B4-BE49-F238E27FC236}">
                <a16:creationId xmlns:a16="http://schemas.microsoft.com/office/drawing/2014/main" id="{D49213EA-88A8-EBCD-774F-DDB7B9C815C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95613" y="2331754"/>
            <a:ext cx="6200771" cy="1737285"/>
          </a:xfrm>
          <a:prstGeom prst="rect">
            <a:avLst/>
          </a:prstGeom>
        </p:spPr>
      </p:pic>
      <p:sp>
        <p:nvSpPr>
          <p:cNvPr id="4" name="Content Placeholder 3">
            <a:extLst>
              <a:ext uri="{FF2B5EF4-FFF2-40B4-BE49-F238E27FC236}">
                <a16:creationId xmlns:a16="http://schemas.microsoft.com/office/drawing/2014/main" id="{53DDFAB0-E5B3-C45B-6FCD-7F484F7D096C}"/>
              </a:ext>
            </a:extLst>
          </p:cNvPr>
          <p:cNvSpPr>
            <a:spLocks noGrp="1"/>
          </p:cNvSpPr>
          <p:nvPr>
            <p:ph sz="quarter" idx="16"/>
          </p:nvPr>
        </p:nvSpPr>
        <p:spPr>
          <a:xfrm>
            <a:off x="10473165" y="2999570"/>
            <a:ext cx="1436480" cy="391982"/>
          </a:xfrm>
        </p:spPr>
        <p:txBody>
          <a:bodyPr/>
          <a:lstStyle/>
          <a:p>
            <a:r>
              <a:rPr lang="es-US" sz="600" b="0" i="0" strike="noStrike" cap="none" spc="0" baseline="0" dirty="0">
                <a:solidFill>
                  <a:srgbClr val="FFFFFF"/>
                </a:solidFill>
                <a:effectLst/>
                <a:latin typeface="Libre Franklin"/>
                <a:ea typeface="Libre Franklin"/>
                <a:cs typeface="Libre Franklin"/>
              </a:rPr>
              <a:t>La animación comienza aquí. Presione la barra de espacio para ver las respuestas.</a:t>
            </a:r>
          </a:p>
        </p:txBody>
      </p:sp>
      <p:pic>
        <p:nvPicPr>
          <p:cNvPr id="9" name="Picture 8" descr="7 + 7 + 7 + 7 + 7">
            <a:extLst>
              <a:ext uri="{FF2B5EF4-FFF2-40B4-BE49-F238E27FC236}">
                <a16:creationId xmlns:a16="http://schemas.microsoft.com/office/drawing/2014/main" id="{240A0D33-7157-DC5B-B044-17850ECAEBF6}"/>
              </a:ext>
            </a:extLst>
          </p:cNvPr>
          <p:cNvPicPr>
            <a:picLocks/>
          </p:cNvPicPr>
          <p:nvPr/>
        </p:nvPicPr>
        <p:blipFill>
          <a:blip r:embed="rId5"/>
          <a:stretch>
            <a:fillRect/>
          </a:stretch>
        </p:blipFill>
        <p:spPr>
          <a:xfrm>
            <a:off x="3352800" y="4830763"/>
            <a:ext cx="6210300" cy="520700"/>
          </a:xfrm>
          <a:prstGeom prst="rect">
            <a:avLst/>
          </a:prstGeom>
        </p:spPr>
      </p:pic>
      <p:pic>
        <p:nvPicPr>
          <p:cNvPr id="5" name="Picture 4" descr="5 veces 7 = 35">
            <a:extLst>
              <a:ext uri="{FF2B5EF4-FFF2-40B4-BE49-F238E27FC236}">
                <a16:creationId xmlns:a16="http://schemas.microsoft.com/office/drawing/2014/main" id="{D2D064C6-203D-532F-C540-B5648BA2B908}"/>
              </a:ext>
            </a:extLst>
          </p:cNvPr>
          <p:cNvPicPr>
            <a:picLocks/>
          </p:cNvPicPr>
          <p:nvPr/>
        </p:nvPicPr>
        <p:blipFill>
          <a:blip r:embed="rId6"/>
          <a:stretch>
            <a:fillRect/>
          </a:stretch>
        </p:blipFill>
        <p:spPr>
          <a:xfrm>
            <a:off x="5010150" y="5594350"/>
            <a:ext cx="2844800" cy="520700"/>
          </a:xfrm>
          <a:prstGeom prst="rect">
            <a:avLst/>
          </a:prstGeom>
        </p:spPr>
      </p:pic>
      <p:sp>
        <p:nvSpPr>
          <p:cNvPr id="8" name="Content Placeholder 7">
            <a:extLst>
              <a:ext uri="{FF2B5EF4-FFF2-40B4-BE49-F238E27FC236}">
                <a16:creationId xmlns:a16="http://schemas.microsoft.com/office/drawing/2014/main" id="{A97C4B4E-CC7A-0570-32E8-D3023D2E3FB2}"/>
              </a:ext>
            </a:extLst>
          </p:cNvPr>
          <p:cNvSpPr>
            <a:spLocks noGrp="1"/>
          </p:cNvSpPr>
          <p:nvPr>
            <p:ph sz="quarter" idx="20"/>
          </p:nvPr>
        </p:nvSpPr>
        <p:spPr>
          <a:xfrm>
            <a:off x="8996087" y="5714117"/>
            <a:ext cx="2945088"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11588746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58F063-6A6F-4EAD-E42A-D89E9EAABD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FBB498-4863-8A33-BDEB-42A00C0EE219}"/>
              </a:ext>
            </a:extLst>
          </p:cNvPr>
          <p:cNvSpPr>
            <a:spLocks noGrp="1"/>
          </p:cNvSpPr>
          <p:nvPr>
            <p:ph type="title"/>
          </p:nvPr>
        </p:nvSpPr>
        <p:spPr>
          <a:xfrm>
            <a:off x="273600" y="166009"/>
            <a:ext cx="11667575" cy="1883507"/>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Contar de un medio en un medio, de un cuarto en un cuarto y de un octavo en un octavo en la recta numérica</a:t>
            </a:r>
          </a:p>
        </p:txBody>
      </p:sp>
      <p:sp>
        <p:nvSpPr>
          <p:cNvPr id="5" name="Content Placeholder 4">
            <a:extLst>
              <a:ext uri="{FF2B5EF4-FFF2-40B4-BE49-F238E27FC236}">
                <a16:creationId xmlns:a16="http://schemas.microsoft.com/office/drawing/2014/main" id="{9208C741-F1A0-7936-529C-B1875D587830}"/>
              </a:ext>
            </a:extLst>
          </p:cNvPr>
          <p:cNvSpPr>
            <a:spLocks noGrp="1"/>
          </p:cNvSpPr>
          <p:nvPr>
            <p:ph sz="quarter" idx="16"/>
          </p:nvPr>
        </p:nvSpPr>
        <p:spPr>
          <a:xfrm>
            <a:off x="1658133" y="3144965"/>
            <a:ext cx="9103652" cy="568070"/>
          </a:xfrm>
        </p:spPr>
        <p:txBody>
          <a:bodyPr/>
          <a:lstStyle/>
          <a:p>
            <a:r>
              <a:rPr lang="es-US" sz="2000" b="0" i="0" strike="noStrike" cap="none" spc="0" baseline="0">
                <a:solidFill>
                  <a:srgbClr val="000000"/>
                </a:solidFill>
                <a:effectLst/>
                <a:latin typeface="Libre Franklin"/>
                <a:ea typeface="Libre Franklin"/>
                <a:cs typeface="Libre Franklin"/>
                <a:hlinkClick r:id="rId3" history="0"/>
              </a:rPr>
              <a:t>Parte 1 del video Contar de un medio en un medio, de un cuarto en un cuarto y de un octavo en un octavo en la recta numérica</a:t>
            </a:r>
            <a:endParaRPr lang="en-US" sz="2000"/>
          </a:p>
          <a:p>
            <a:endParaRPr lang="en-US"/>
          </a:p>
        </p:txBody>
      </p:sp>
    </p:spTree>
    <p:extLst>
      <p:ext uri="{BB962C8B-B14F-4D97-AF65-F5344CB8AC3E}">
        <p14:creationId xmlns:p14="http://schemas.microsoft.com/office/powerpoint/2010/main" val="88809146"/>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780FE-C4A2-0B83-8B04-6A1058E05E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475117-7407-BC89-92A7-910CDBA02FA6}"/>
              </a:ext>
            </a:extLst>
          </p:cNvPr>
          <p:cNvSpPr>
            <a:spLocks noGrp="1"/>
          </p:cNvSpPr>
          <p:nvPr>
            <p:ph type="title"/>
          </p:nvPr>
        </p:nvSpPr>
        <p:spPr>
          <a:xfrm>
            <a:off x="273600" y="1660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(1 de 4)</a:t>
            </a:r>
            <a:endParaRPr lang="en-US" sz="2400">
              <a:solidFill>
                <a:srgbClr val="D62714"/>
              </a:solidFill>
            </a:endParaRPr>
          </a:p>
        </p:txBody>
      </p:sp>
      <p:pic>
        <p:nvPicPr>
          <p:cNvPr id="15" name="Picture 14" descr="Tres cuartos menos un medio es igual a espacio.">
            <a:extLst>
              <a:ext uri="{FF2B5EF4-FFF2-40B4-BE49-F238E27FC236}">
                <a16:creationId xmlns:a16="http://schemas.microsoft.com/office/drawing/2014/main" id="{870F6FBB-9E18-9831-8EF0-3141CCAE4A9D}"/>
              </a:ext>
            </a:extLst>
          </p:cNvPr>
          <p:cNvPicPr>
            <a:picLocks/>
          </p:cNvPicPr>
          <p:nvPr/>
        </p:nvPicPr>
        <p:blipFill>
          <a:blip r:embed="rId3"/>
          <a:stretch>
            <a:fillRect/>
          </a:stretch>
        </p:blipFill>
        <p:spPr>
          <a:xfrm>
            <a:off x="984250" y="1700213"/>
            <a:ext cx="3378200" cy="1181100"/>
          </a:xfrm>
          <a:prstGeom prst="rect">
            <a:avLst/>
          </a:prstGeom>
        </p:spPr>
      </p:pic>
      <p:sp>
        <p:nvSpPr>
          <p:cNvPr id="5" name="Content Placeholder 4">
            <a:extLst>
              <a:ext uri="{FF2B5EF4-FFF2-40B4-BE49-F238E27FC236}">
                <a16:creationId xmlns:a16="http://schemas.microsoft.com/office/drawing/2014/main" id="{8C1E96C5-8B77-2F02-9B4E-AE2B9768BE39}"/>
              </a:ext>
            </a:extLst>
          </p:cNvPr>
          <p:cNvSpPr>
            <a:spLocks noGrp="1"/>
          </p:cNvSpPr>
          <p:nvPr>
            <p:ph sz="quarter" idx="16"/>
          </p:nvPr>
        </p:nvSpPr>
        <p:spPr>
          <a:xfrm>
            <a:off x="9973641" y="1566666"/>
            <a:ext cx="1794289" cy="3930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12" name="Picture 11" descr="Tres cuartos menos un medio es igual a un cuarto.">
            <a:extLst>
              <a:ext uri="{FF2B5EF4-FFF2-40B4-BE49-F238E27FC236}">
                <a16:creationId xmlns:a16="http://schemas.microsoft.com/office/drawing/2014/main" id="{B6B8E0C6-8DAD-C402-6531-02A3DFD3FB5A}"/>
              </a:ext>
            </a:extLst>
          </p:cNvPr>
          <p:cNvPicPr>
            <a:picLocks/>
          </p:cNvPicPr>
          <p:nvPr/>
        </p:nvPicPr>
        <p:blipFill>
          <a:blip r:embed="rId4"/>
          <a:stretch>
            <a:fillRect/>
          </a:stretch>
        </p:blipFill>
        <p:spPr>
          <a:xfrm>
            <a:off x="984250" y="1700213"/>
            <a:ext cx="3619500" cy="1270000"/>
          </a:xfrm>
          <a:prstGeom prst="rect">
            <a:avLst/>
          </a:prstGeom>
        </p:spPr>
      </p:pic>
      <p:pic>
        <p:nvPicPr>
          <p:cNvPr id="8" name="Picture 7" descr="Tres cuartos menos un medio es igual a tres cuartos menos empieza la fracción, uno por 2 sobre dos por 2 termina la fracción.">
            <a:extLst>
              <a:ext uri="{FF2B5EF4-FFF2-40B4-BE49-F238E27FC236}">
                <a16:creationId xmlns:a16="http://schemas.microsoft.com/office/drawing/2014/main" id="{40B56BFC-E907-693D-DCDB-061A8940ACB9}"/>
              </a:ext>
            </a:extLst>
          </p:cNvPr>
          <p:cNvPicPr>
            <a:picLocks/>
          </p:cNvPicPr>
          <p:nvPr/>
        </p:nvPicPr>
        <p:blipFill>
          <a:blip r:embed="rId5"/>
          <a:stretch>
            <a:fillRect/>
          </a:stretch>
        </p:blipFill>
        <p:spPr>
          <a:xfrm>
            <a:off x="1085850" y="3535363"/>
            <a:ext cx="4102100" cy="1181100"/>
          </a:xfrm>
          <a:prstGeom prst="rect">
            <a:avLst/>
          </a:prstGeom>
        </p:spPr>
      </p:pic>
      <p:pic>
        <p:nvPicPr>
          <p:cNvPr id="4" name="Picture 3" descr="= tres cuartos menos dos cuartos.">
            <a:extLst>
              <a:ext uri="{FF2B5EF4-FFF2-40B4-BE49-F238E27FC236}">
                <a16:creationId xmlns:a16="http://schemas.microsoft.com/office/drawing/2014/main" id="{D286134E-A0F3-8235-AD5C-DD50B25E953E}"/>
              </a:ext>
            </a:extLst>
          </p:cNvPr>
          <p:cNvPicPr>
            <a:picLocks/>
          </p:cNvPicPr>
          <p:nvPr/>
        </p:nvPicPr>
        <p:blipFill>
          <a:blip r:embed="rId6"/>
          <a:stretch>
            <a:fillRect/>
          </a:stretch>
        </p:blipFill>
        <p:spPr>
          <a:xfrm>
            <a:off x="2717800" y="5167313"/>
            <a:ext cx="1841500" cy="1181100"/>
          </a:xfrm>
          <a:prstGeom prst="rect">
            <a:avLst/>
          </a:prstGeom>
        </p:spPr>
      </p:pic>
      <p:sp>
        <p:nvSpPr>
          <p:cNvPr id="11" name="Content Placeholder 10">
            <a:extLst>
              <a:ext uri="{FF2B5EF4-FFF2-40B4-BE49-F238E27FC236}">
                <a16:creationId xmlns:a16="http://schemas.microsoft.com/office/drawing/2014/main" id="{8FDAFC65-EE5E-C2B6-D452-E1DEC879E17D}"/>
              </a:ext>
            </a:extLst>
          </p:cNvPr>
          <p:cNvSpPr>
            <a:spLocks noGrp="1"/>
          </p:cNvSpPr>
          <p:nvPr>
            <p:ph sz="quarter" idx="22"/>
          </p:nvPr>
        </p:nvSpPr>
        <p:spPr>
          <a:xfrm>
            <a:off x="8940317" y="5758415"/>
            <a:ext cx="2496309" cy="427037"/>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a:p>
            <a:endParaRPr lang="en-US"/>
          </a:p>
        </p:txBody>
      </p:sp>
    </p:spTree>
    <p:extLst>
      <p:ext uri="{BB962C8B-B14F-4D97-AF65-F5344CB8AC3E}">
        <p14:creationId xmlns:p14="http://schemas.microsoft.com/office/powerpoint/2010/main" val="35194382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72AE6-2D71-A592-C775-2BFE349E97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05A151-B94E-3F2F-5C4E-FB226F536B91}"/>
              </a:ext>
            </a:extLst>
          </p:cNvPr>
          <p:cNvSpPr>
            <a:spLocks noGrp="1"/>
          </p:cNvSpPr>
          <p:nvPr>
            <p:ph type="title"/>
          </p:nvPr>
        </p:nvSpPr>
        <p:spPr>
          <a:xfrm>
            <a:off x="273600" y="166012"/>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(2 de 4)</a:t>
            </a:r>
            <a:endParaRPr lang="en-US" sz="2400">
              <a:solidFill>
                <a:srgbClr val="D62714"/>
              </a:solidFill>
            </a:endParaRPr>
          </a:p>
        </p:txBody>
      </p:sp>
      <p:pic>
        <p:nvPicPr>
          <p:cNvPr id="15" name="Picture 14" descr="Dos tercios menos un sexto es igual a espacio.">
            <a:extLst>
              <a:ext uri="{FF2B5EF4-FFF2-40B4-BE49-F238E27FC236}">
                <a16:creationId xmlns:a16="http://schemas.microsoft.com/office/drawing/2014/main" id="{84DE3780-90FA-92EA-8AA0-41622A6F9596}"/>
              </a:ext>
            </a:extLst>
          </p:cNvPr>
          <p:cNvPicPr>
            <a:picLocks/>
          </p:cNvPicPr>
          <p:nvPr/>
        </p:nvPicPr>
        <p:blipFill>
          <a:blip r:embed="rId3"/>
          <a:stretch>
            <a:fillRect/>
          </a:stretch>
        </p:blipFill>
        <p:spPr>
          <a:xfrm>
            <a:off x="990600" y="1700213"/>
            <a:ext cx="3365500" cy="1181100"/>
          </a:xfrm>
          <a:prstGeom prst="rect">
            <a:avLst/>
          </a:prstGeom>
        </p:spPr>
      </p:pic>
      <p:sp>
        <p:nvSpPr>
          <p:cNvPr id="5" name="Content Placeholder 4">
            <a:extLst>
              <a:ext uri="{FF2B5EF4-FFF2-40B4-BE49-F238E27FC236}">
                <a16:creationId xmlns:a16="http://schemas.microsoft.com/office/drawing/2014/main" id="{23EF7AF6-454F-6DBB-F6D7-82063FD6D4C0}"/>
              </a:ext>
            </a:extLst>
          </p:cNvPr>
          <p:cNvSpPr>
            <a:spLocks noGrp="1"/>
          </p:cNvSpPr>
          <p:nvPr>
            <p:ph sz="quarter" idx="16"/>
          </p:nvPr>
        </p:nvSpPr>
        <p:spPr>
          <a:xfrm>
            <a:off x="9973641" y="1566666"/>
            <a:ext cx="1794289" cy="3930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12" name="Picture 11" descr="Dos tercios menos un sexto es igual a tres sextos.">
            <a:extLst>
              <a:ext uri="{FF2B5EF4-FFF2-40B4-BE49-F238E27FC236}">
                <a16:creationId xmlns:a16="http://schemas.microsoft.com/office/drawing/2014/main" id="{3AF0DCF5-8F5F-554D-02B3-16BD32C8C8D0}"/>
              </a:ext>
            </a:extLst>
          </p:cNvPr>
          <p:cNvPicPr>
            <a:picLocks/>
          </p:cNvPicPr>
          <p:nvPr/>
        </p:nvPicPr>
        <p:blipFill>
          <a:blip r:embed="rId4"/>
          <a:stretch>
            <a:fillRect/>
          </a:stretch>
        </p:blipFill>
        <p:spPr>
          <a:xfrm>
            <a:off x="990600" y="1700213"/>
            <a:ext cx="3594100" cy="1270000"/>
          </a:xfrm>
          <a:prstGeom prst="rect">
            <a:avLst/>
          </a:prstGeom>
        </p:spPr>
      </p:pic>
      <p:pic>
        <p:nvPicPr>
          <p:cNvPr id="8" name="Picture 7" descr="Dos tercios menos un sexto es igual a empieza la fracción, 2 por 2 sobre 3 por 2, termina la fracción, menos un sexto.">
            <a:extLst>
              <a:ext uri="{FF2B5EF4-FFF2-40B4-BE49-F238E27FC236}">
                <a16:creationId xmlns:a16="http://schemas.microsoft.com/office/drawing/2014/main" id="{F1805F56-8358-021B-06D0-148A9ADF233A}"/>
              </a:ext>
            </a:extLst>
          </p:cNvPr>
          <p:cNvPicPr>
            <a:picLocks/>
          </p:cNvPicPr>
          <p:nvPr/>
        </p:nvPicPr>
        <p:blipFill>
          <a:blip r:embed="rId5"/>
          <a:stretch>
            <a:fillRect/>
          </a:stretch>
        </p:blipFill>
        <p:spPr>
          <a:xfrm>
            <a:off x="1109663" y="3535363"/>
            <a:ext cx="4064000" cy="1181100"/>
          </a:xfrm>
          <a:prstGeom prst="rect">
            <a:avLst/>
          </a:prstGeom>
        </p:spPr>
      </p:pic>
      <p:pic>
        <p:nvPicPr>
          <p:cNvPr id="4" name="Picture 3" descr="= cuatro sextos menos un sexto.">
            <a:extLst>
              <a:ext uri="{FF2B5EF4-FFF2-40B4-BE49-F238E27FC236}">
                <a16:creationId xmlns:a16="http://schemas.microsoft.com/office/drawing/2014/main" id="{B8065B00-1ED0-D02B-0DD9-D05606F48EF0}"/>
              </a:ext>
            </a:extLst>
          </p:cNvPr>
          <p:cNvPicPr>
            <a:picLocks/>
          </p:cNvPicPr>
          <p:nvPr/>
        </p:nvPicPr>
        <p:blipFill>
          <a:blip r:embed="rId6"/>
          <a:stretch>
            <a:fillRect/>
          </a:stretch>
        </p:blipFill>
        <p:spPr>
          <a:xfrm>
            <a:off x="2640013" y="5167313"/>
            <a:ext cx="1816100" cy="1181100"/>
          </a:xfrm>
          <a:prstGeom prst="rect">
            <a:avLst/>
          </a:prstGeom>
        </p:spPr>
      </p:pic>
      <p:sp>
        <p:nvSpPr>
          <p:cNvPr id="11" name="Content Placeholder 10">
            <a:extLst>
              <a:ext uri="{FF2B5EF4-FFF2-40B4-BE49-F238E27FC236}">
                <a16:creationId xmlns:a16="http://schemas.microsoft.com/office/drawing/2014/main" id="{62EB9289-138B-CE48-0812-BEDD373CB6BF}"/>
              </a:ext>
            </a:extLst>
          </p:cNvPr>
          <p:cNvSpPr>
            <a:spLocks noGrp="1"/>
          </p:cNvSpPr>
          <p:nvPr>
            <p:ph sz="quarter" idx="22"/>
          </p:nvPr>
        </p:nvSpPr>
        <p:spPr>
          <a:xfrm>
            <a:off x="8940317" y="5758415"/>
            <a:ext cx="2496309" cy="427037"/>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a:p>
            <a:endParaRPr lang="en-US"/>
          </a:p>
        </p:txBody>
      </p:sp>
    </p:spTree>
    <p:extLst>
      <p:ext uri="{BB962C8B-B14F-4D97-AF65-F5344CB8AC3E}">
        <p14:creationId xmlns:p14="http://schemas.microsoft.com/office/powerpoint/2010/main" val="25102065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4D36A-E6C6-86AF-BA07-CED6E854AB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8029D2-926F-2D30-42B9-0C7519451853}"/>
              </a:ext>
            </a:extLst>
          </p:cNvPr>
          <p:cNvSpPr>
            <a:spLocks noGrp="1"/>
          </p:cNvSpPr>
          <p:nvPr>
            <p:ph type="title"/>
          </p:nvPr>
        </p:nvSpPr>
        <p:spPr>
          <a:xfrm>
            <a:off x="273600" y="1660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(3 de 4)</a:t>
            </a:r>
            <a:endParaRPr lang="en-US" sz="2400">
              <a:solidFill>
                <a:srgbClr val="D62714"/>
              </a:solidFill>
            </a:endParaRPr>
          </a:p>
        </p:txBody>
      </p:sp>
      <p:pic>
        <p:nvPicPr>
          <p:cNvPr id="15" name="Picture 14" descr="Siete décimos menos dos quintos es igual a espacio.">
            <a:extLst>
              <a:ext uri="{FF2B5EF4-FFF2-40B4-BE49-F238E27FC236}">
                <a16:creationId xmlns:a16="http://schemas.microsoft.com/office/drawing/2014/main" id="{19941D02-59BF-81C8-639A-00D05CD5D0F7}"/>
              </a:ext>
            </a:extLst>
          </p:cNvPr>
          <p:cNvPicPr>
            <a:picLocks/>
          </p:cNvPicPr>
          <p:nvPr/>
        </p:nvPicPr>
        <p:blipFill>
          <a:blip r:embed="rId3"/>
          <a:stretch>
            <a:fillRect/>
          </a:stretch>
        </p:blipFill>
        <p:spPr>
          <a:xfrm>
            <a:off x="857250" y="1700213"/>
            <a:ext cx="3632200" cy="1181100"/>
          </a:xfrm>
          <a:prstGeom prst="rect">
            <a:avLst/>
          </a:prstGeom>
        </p:spPr>
      </p:pic>
      <p:sp>
        <p:nvSpPr>
          <p:cNvPr id="5" name="Content Placeholder 4">
            <a:extLst>
              <a:ext uri="{FF2B5EF4-FFF2-40B4-BE49-F238E27FC236}">
                <a16:creationId xmlns:a16="http://schemas.microsoft.com/office/drawing/2014/main" id="{E17171CD-9DDF-1D8E-A9A1-9D981217CB3D}"/>
              </a:ext>
            </a:extLst>
          </p:cNvPr>
          <p:cNvSpPr>
            <a:spLocks noGrp="1"/>
          </p:cNvSpPr>
          <p:nvPr>
            <p:ph sz="quarter" idx="16"/>
          </p:nvPr>
        </p:nvSpPr>
        <p:spPr>
          <a:xfrm>
            <a:off x="9973641" y="1566666"/>
            <a:ext cx="1794289" cy="3930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12" name="Picture 11" descr="Siete décimos menos dos quintos es igual a tres décimos.">
            <a:extLst>
              <a:ext uri="{FF2B5EF4-FFF2-40B4-BE49-F238E27FC236}">
                <a16:creationId xmlns:a16="http://schemas.microsoft.com/office/drawing/2014/main" id="{016BE320-6896-B452-3863-435B69BC64EF}"/>
              </a:ext>
            </a:extLst>
          </p:cNvPr>
          <p:cNvPicPr>
            <a:picLocks/>
          </p:cNvPicPr>
          <p:nvPr/>
        </p:nvPicPr>
        <p:blipFill>
          <a:blip r:embed="rId4"/>
          <a:stretch>
            <a:fillRect/>
          </a:stretch>
        </p:blipFill>
        <p:spPr>
          <a:xfrm>
            <a:off x="857250" y="1700213"/>
            <a:ext cx="3886200" cy="1270000"/>
          </a:xfrm>
          <a:prstGeom prst="rect">
            <a:avLst/>
          </a:prstGeom>
        </p:spPr>
      </p:pic>
      <p:pic>
        <p:nvPicPr>
          <p:cNvPr id="8" name="Picture 7" descr="Siete décimos menos dos quintos es igual a siete décimos menos empieza la fracción, que es 2 por 2, sobre 5 por 2, termina la fracción.">
            <a:extLst>
              <a:ext uri="{FF2B5EF4-FFF2-40B4-BE49-F238E27FC236}">
                <a16:creationId xmlns:a16="http://schemas.microsoft.com/office/drawing/2014/main" id="{621DA0B8-C7BA-7D52-8E71-637402379430}"/>
              </a:ext>
            </a:extLst>
          </p:cNvPr>
          <p:cNvPicPr>
            <a:picLocks/>
          </p:cNvPicPr>
          <p:nvPr/>
        </p:nvPicPr>
        <p:blipFill>
          <a:blip r:embed="rId5"/>
          <a:stretch>
            <a:fillRect/>
          </a:stretch>
        </p:blipFill>
        <p:spPr>
          <a:xfrm>
            <a:off x="952500" y="3562350"/>
            <a:ext cx="4597400" cy="1181100"/>
          </a:xfrm>
          <a:prstGeom prst="rect">
            <a:avLst/>
          </a:prstGeom>
        </p:spPr>
      </p:pic>
      <p:pic>
        <p:nvPicPr>
          <p:cNvPr id="4" name="Picture 3" descr="= siete décimos menos cuatro décimos.">
            <a:extLst>
              <a:ext uri="{FF2B5EF4-FFF2-40B4-BE49-F238E27FC236}">
                <a16:creationId xmlns:a16="http://schemas.microsoft.com/office/drawing/2014/main" id="{F8BD0E26-C64F-1516-B676-2D1997734B5E}"/>
              </a:ext>
            </a:extLst>
          </p:cNvPr>
          <p:cNvPicPr>
            <a:picLocks/>
          </p:cNvPicPr>
          <p:nvPr/>
        </p:nvPicPr>
        <p:blipFill>
          <a:blip r:embed="rId6"/>
          <a:stretch>
            <a:fillRect/>
          </a:stretch>
        </p:blipFill>
        <p:spPr>
          <a:xfrm>
            <a:off x="2836863" y="5167313"/>
            <a:ext cx="2324100" cy="1181100"/>
          </a:xfrm>
          <a:prstGeom prst="rect">
            <a:avLst/>
          </a:prstGeom>
        </p:spPr>
      </p:pic>
      <p:sp>
        <p:nvSpPr>
          <p:cNvPr id="11" name="Content Placeholder 10">
            <a:extLst>
              <a:ext uri="{FF2B5EF4-FFF2-40B4-BE49-F238E27FC236}">
                <a16:creationId xmlns:a16="http://schemas.microsoft.com/office/drawing/2014/main" id="{936C21CC-3981-D796-5080-4AD812A321C4}"/>
              </a:ext>
            </a:extLst>
          </p:cNvPr>
          <p:cNvSpPr>
            <a:spLocks noGrp="1"/>
          </p:cNvSpPr>
          <p:nvPr>
            <p:ph sz="quarter" idx="22"/>
          </p:nvPr>
        </p:nvSpPr>
        <p:spPr>
          <a:xfrm>
            <a:off x="8940317" y="5758415"/>
            <a:ext cx="2496309" cy="427037"/>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a:p>
            <a:endParaRPr lang="en-US"/>
          </a:p>
        </p:txBody>
      </p:sp>
    </p:spTree>
    <p:extLst>
      <p:ext uri="{BB962C8B-B14F-4D97-AF65-F5344CB8AC3E}">
        <p14:creationId xmlns:p14="http://schemas.microsoft.com/office/powerpoint/2010/main" val="284745348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0DA2FF-7FB9-202E-8EAA-0E1C3B71F7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727F25-6405-CFAC-D770-97168580624A}"/>
              </a:ext>
            </a:extLst>
          </p:cNvPr>
          <p:cNvSpPr>
            <a:spLocks noGrp="1"/>
          </p:cNvSpPr>
          <p:nvPr>
            <p:ph type="title"/>
          </p:nvPr>
        </p:nvSpPr>
        <p:spPr>
          <a:xfrm>
            <a:off x="273600" y="17652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Restar fracciones (4 de 4)</a:t>
            </a:r>
            <a:endParaRPr lang="en-US" sz="2400">
              <a:solidFill>
                <a:srgbClr val="D62714"/>
              </a:solidFill>
            </a:endParaRPr>
          </a:p>
        </p:txBody>
      </p:sp>
      <p:pic>
        <p:nvPicPr>
          <p:cNvPr id="15" name="Picture 14" descr="Tres cuartos menos cinco doceavos es igual a espacio.">
            <a:extLst>
              <a:ext uri="{FF2B5EF4-FFF2-40B4-BE49-F238E27FC236}">
                <a16:creationId xmlns:a16="http://schemas.microsoft.com/office/drawing/2014/main" id="{C42FA205-7C53-2E73-4239-D27E80D7D27F}"/>
              </a:ext>
            </a:extLst>
          </p:cNvPr>
          <p:cNvPicPr>
            <a:picLocks/>
          </p:cNvPicPr>
          <p:nvPr/>
        </p:nvPicPr>
        <p:blipFill>
          <a:blip r:embed="rId3"/>
          <a:stretch>
            <a:fillRect/>
          </a:stretch>
        </p:blipFill>
        <p:spPr>
          <a:xfrm>
            <a:off x="850900" y="1710723"/>
            <a:ext cx="3644900" cy="1181100"/>
          </a:xfrm>
          <a:prstGeom prst="rect">
            <a:avLst/>
          </a:prstGeom>
        </p:spPr>
      </p:pic>
      <p:sp>
        <p:nvSpPr>
          <p:cNvPr id="5" name="Content Placeholder 4">
            <a:extLst>
              <a:ext uri="{FF2B5EF4-FFF2-40B4-BE49-F238E27FC236}">
                <a16:creationId xmlns:a16="http://schemas.microsoft.com/office/drawing/2014/main" id="{48AF63B3-98EA-7938-0A21-0C31272CF588}"/>
              </a:ext>
            </a:extLst>
          </p:cNvPr>
          <p:cNvSpPr>
            <a:spLocks noGrp="1"/>
          </p:cNvSpPr>
          <p:nvPr>
            <p:ph sz="quarter" idx="16"/>
          </p:nvPr>
        </p:nvSpPr>
        <p:spPr>
          <a:xfrm>
            <a:off x="9973641" y="1577176"/>
            <a:ext cx="1794289" cy="39301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12" name="Picture 11" descr="Tres cuartos menos cinco doceavos es igual a cuatro doceavos.">
            <a:extLst>
              <a:ext uri="{FF2B5EF4-FFF2-40B4-BE49-F238E27FC236}">
                <a16:creationId xmlns:a16="http://schemas.microsoft.com/office/drawing/2014/main" id="{A8BF6B1E-ADDD-8E7A-2C7F-6000E711FB98}"/>
              </a:ext>
            </a:extLst>
          </p:cNvPr>
          <p:cNvPicPr>
            <a:picLocks/>
          </p:cNvPicPr>
          <p:nvPr/>
        </p:nvPicPr>
        <p:blipFill>
          <a:blip r:embed="rId4"/>
          <a:stretch>
            <a:fillRect/>
          </a:stretch>
        </p:blipFill>
        <p:spPr>
          <a:xfrm>
            <a:off x="850900" y="1710723"/>
            <a:ext cx="3911600" cy="1270000"/>
          </a:xfrm>
          <a:prstGeom prst="rect">
            <a:avLst/>
          </a:prstGeom>
        </p:spPr>
      </p:pic>
      <p:pic>
        <p:nvPicPr>
          <p:cNvPr id="8" name="Picture 7" descr="Tres cuartos menos cinco doceavos es igual a empieza la fracción, 3 por 3 sobre 4 por 3, termina la fracción menos cinco doceavos.">
            <a:extLst>
              <a:ext uri="{FF2B5EF4-FFF2-40B4-BE49-F238E27FC236}">
                <a16:creationId xmlns:a16="http://schemas.microsoft.com/office/drawing/2014/main" id="{CE1F2705-A6F7-CA21-BA7E-7F05D966B030}"/>
              </a:ext>
            </a:extLst>
          </p:cNvPr>
          <p:cNvPicPr>
            <a:picLocks/>
          </p:cNvPicPr>
          <p:nvPr/>
        </p:nvPicPr>
        <p:blipFill>
          <a:blip r:embed="rId5"/>
          <a:stretch>
            <a:fillRect/>
          </a:stretch>
        </p:blipFill>
        <p:spPr>
          <a:xfrm>
            <a:off x="879475" y="3572860"/>
            <a:ext cx="4635500" cy="1181100"/>
          </a:xfrm>
          <a:prstGeom prst="rect">
            <a:avLst/>
          </a:prstGeom>
        </p:spPr>
      </p:pic>
      <p:pic>
        <p:nvPicPr>
          <p:cNvPr id="4" name="Picture 3" descr="= nueve doceavos menos cinco doceavos.">
            <a:extLst>
              <a:ext uri="{FF2B5EF4-FFF2-40B4-BE49-F238E27FC236}">
                <a16:creationId xmlns:a16="http://schemas.microsoft.com/office/drawing/2014/main" id="{BA1B6B65-A70F-BF85-8568-D748DE169706}"/>
              </a:ext>
            </a:extLst>
          </p:cNvPr>
          <p:cNvPicPr>
            <a:picLocks/>
          </p:cNvPicPr>
          <p:nvPr/>
        </p:nvPicPr>
        <p:blipFill>
          <a:blip r:embed="rId6"/>
          <a:stretch>
            <a:fillRect/>
          </a:stretch>
        </p:blipFill>
        <p:spPr>
          <a:xfrm>
            <a:off x="2787650" y="5177823"/>
            <a:ext cx="2311400" cy="1181100"/>
          </a:xfrm>
          <a:prstGeom prst="rect">
            <a:avLst/>
          </a:prstGeom>
        </p:spPr>
      </p:pic>
      <p:sp>
        <p:nvSpPr>
          <p:cNvPr id="11" name="Content Placeholder 10">
            <a:extLst>
              <a:ext uri="{FF2B5EF4-FFF2-40B4-BE49-F238E27FC236}">
                <a16:creationId xmlns:a16="http://schemas.microsoft.com/office/drawing/2014/main" id="{EE87A3E9-AA14-9675-17C4-5E9AF5AEFF4F}"/>
              </a:ext>
            </a:extLst>
          </p:cNvPr>
          <p:cNvSpPr>
            <a:spLocks noGrp="1"/>
          </p:cNvSpPr>
          <p:nvPr>
            <p:ph sz="quarter" idx="22"/>
          </p:nvPr>
        </p:nvSpPr>
        <p:spPr>
          <a:xfrm>
            <a:off x="8940317" y="5768925"/>
            <a:ext cx="2496309" cy="427037"/>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a:p>
            <a:endParaRPr lang="en-US"/>
          </a:p>
        </p:txBody>
      </p:sp>
    </p:spTree>
    <p:extLst>
      <p:ext uri="{BB962C8B-B14F-4D97-AF65-F5344CB8AC3E}">
        <p14:creationId xmlns:p14="http://schemas.microsoft.com/office/powerpoint/2010/main" val="272598340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0A2AF-CDF3-FCD5-C8D4-2C743BD49157}"/>
              </a:ext>
            </a:extLst>
          </p:cNvPr>
          <p:cNvSpPr>
            <a:spLocks noGrp="1"/>
          </p:cNvSpPr>
          <p:nvPr>
            <p:ph type="title"/>
          </p:nvPr>
        </p:nvSpPr>
        <p:spPr>
          <a:xfrm>
            <a:off x="273600" y="1660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r>
              <a:rPr lang="es-US" sz="2400" b="1" i="0" strike="noStrike" cap="none" spc="0" baseline="0">
                <a:solidFill>
                  <a:srgbClr val="D62714"/>
                </a:solidFill>
                <a:effectLst/>
                <a:latin typeface="Libre Franklin"/>
                <a:ea typeface="Libre Franklin"/>
                <a:cs typeface="Libre Franklin"/>
              </a:rPr>
              <a:t>(1 de 2)</a:t>
            </a:r>
            <a:br>
              <a:rPr sz="3000"/>
            </a:br>
            <a:endParaRPr lang="en-US" sz="2400"/>
          </a:p>
        </p:txBody>
      </p:sp>
      <p:pic>
        <p:nvPicPr>
          <p:cNvPr id="4" name="Graphic 3" descr="Un diagrama de puntos titulado Tiempo dedicado a la práctica de un instrumento. La escala está rotulada Tiempo, en horas. Las marcas de graduación de la escala están numeradas de 0 a 2, con un corte de línea entre 0 y uno. Marcas rotuladas: 0, un cuarto, un medio, tres cuartos, uno, uno y un cuarto, uno y un cuarto, uno y un medio, uno y tres cuartos, 2. Datos marcados. Una X en un medio. Cinco X en tres cuartos. Una X en uno. 2 X en uno y un cuarto. 2 X en uno y un cuarto. 5 X en uno y un cuarto. 5 X en uno y tres cuartos. 4 X en 2.">
            <a:extLst>
              <a:ext uri="{FF2B5EF4-FFF2-40B4-BE49-F238E27FC236}">
                <a16:creationId xmlns:a16="http://schemas.microsoft.com/office/drawing/2014/main" id="{0F9A2484-9F1A-313F-84A6-B91165E966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363248" y="1666887"/>
            <a:ext cx="5308598" cy="3593513"/>
          </a:xfrm>
          <a:prstGeom prst="rect">
            <a:avLst/>
          </a:prstGeom>
        </p:spPr>
      </p:pic>
      <p:sp>
        <p:nvSpPr>
          <p:cNvPr id="7" name="Content Placeholder 6">
            <a:extLst>
              <a:ext uri="{FF2B5EF4-FFF2-40B4-BE49-F238E27FC236}">
                <a16:creationId xmlns:a16="http://schemas.microsoft.com/office/drawing/2014/main" id="{AD704889-D1DC-CB4E-71EF-1E3E91F2A5F5}"/>
              </a:ext>
            </a:extLst>
          </p:cNvPr>
          <p:cNvSpPr>
            <a:spLocks noGrp="1"/>
          </p:cNvSpPr>
          <p:nvPr>
            <p:ph sz="quarter" idx="19"/>
          </p:nvPr>
        </p:nvSpPr>
        <p:spPr>
          <a:xfrm>
            <a:off x="1034269" y="5654645"/>
            <a:ext cx="5061731" cy="343283"/>
          </a:xfrm>
        </p:spPr>
        <p:txBody>
          <a:bodyPr/>
          <a:lstStyle/>
          <a:p>
            <a:r>
              <a:rPr lang="es-US" sz="1800" b="1" i="0" strike="noStrike" cap="none" spc="0" baseline="0">
                <a:solidFill>
                  <a:srgbClr val="000000"/>
                </a:solidFill>
                <a:effectLst/>
                <a:latin typeface="Libre Franklin"/>
                <a:ea typeface="Libre Franklin"/>
                <a:cs typeface="Libre Franklin"/>
              </a:rPr>
              <a:t>Afirmación de Mara: </a:t>
            </a:r>
            <a:r>
              <a:rPr lang="es-US" sz="1800" b="0" i="0" strike="noStrike" cap="none" spc="0" baseline="0">
                <a:solidFill>
                  <a:srgbClr val="000000"/>
                </a:solidFill>
                <a:effectLst/>
                <a:latin typeface="Libre Franklin"/>
                <a:ea typeface="Libre Franklin"/>
                <a:cs typeface="Libre Franklin"/>
              </a:rPr>
              <a:t>La mayor parte de la clase dedica más de</a:t>
            </a:r>
            <a:endParaRPr lang="en-US"/>
          </a:p>
        </p:txBody>
      </p:sp>
      <p:pic>
        <p:nvPicPr>
          <p:cNvPr id="6" name="Picture 5" descr="uno y un medio">
            <a:extLst>
              <a:ext uri="{FF2B5EF4-FFF2-40B4-BE49-F238E27FC236}">
                <a16:creationId xmlns:a16="http://schemas.microsoft.com/office/drawing/2014/main" id="{6A4F721A-CC05-1082-90E1-5E1C06EC4A39}"/>
              </a:ext>
            </a:extLst>
          </p:cNvPr>
          <p:cNvPicPr>
            <a:picLocks/>
          </p:cNvPicPr>
          <p:nvPr/>
        </p:nvPicPr>
        <p:blipFill>
          <a:blip r:embed="rId5"/>
          <a:stretch>
            <a:fillRect/>
          </a:stretch>
        </p:blipFill>
        <p:spPr>
          <a:xfrm>
            <a:off x="6059764" y="5493719"/>
            <a:ext cx="342901" cy="622300"/>
          </a:xfrm>
          <a:prstGeom prst="rect">
            <a:avLst/>
          </a:prstGeom>
        </p:spPr>
      </p:pic>
      <p:sp>
        <p:nvSpPr>
          <p:cNvPr id="5" name="Content Placeholder 4">
            <a:extLst>
              <a:ext uri="{FF2B5EF4-FFF2-40B4-BE49-F238E27FC236}">
                <a16:creationId xmlns:a16="http://schemas.microsoft.com/office/drawing/2014/main" id="{3C9BC402-A926-EA5C-A351-A6DC33C8E782}"/>
              </a:ext>
            </a:extLst>
          </p:cNvPr>
          <p:cNvSpPr>
            <a:spLocks noGrp="1"/>
          </p:cNvSpPr>
          <p:nvPr>
            <p:ph sz="quarter" idx="17"/>
          </p:nvPr>
        </p:nvSpPr>
        <p:spPr>
          <a:xfrm>
            <a:off x="6376538" y="5654645"/>
            <a:ext cx="3967622" cy="428347"/>
          </a:xfrm>
        </p:spPr>
        <p:txBody>
          <a:bodyPr/>
          <a:lstStyle/>
          <a:p>
            <a:r>
              <a:rPr lang="es-US" sz="1800" b="0" i="0" strike="noStrike" cap="none" spc="0" baseline="0">
                <a:solidFill>
                  <a:srgbClr val="000000"/>
                </a:solidFill>
                <a:effectLst/>
                <a:latin typeface="Libre Franklin"/>
                <a:ea typeface="Libre Franklin"/>
                <a:cs typeface="Libre Franklin"/>
              </a:rPr>
              <a:t> practicando sus instrumentos. </a:t>
            </a:r>
            <a:endParaRPr lang="en-US"/>
          </a:p>
        </p:txBody>
      </p:sp>
    </p:spTree>
    <p:extLst>
      <p:ext uri="{BB962C8B-B14F-4D97-AF65-F5344CB8AC3E}">
        <p14:creationId xmlns:p14="http://schemas.microsoft.com/office/powerpoint/2010/main" val="468756863"/>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E07E16-E16F-9A64-4087-A5FB20CFDC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19FD83-944E-A6F7-94AD-AE873D64EAD6}"/>
              </a:ext>
            </a:extLst>
          </p:cNvPr>
          <p:cNvSpPr>
            <a:spLocks noGrp="1"/>
          </p:cNvSpPr>
          <p:nvPr>
            <p:ph type="title"/>
          </p:nvPr>
        </p:nvSpPr>
        <p:spPr>
          <a:xfrm>
            <a:off x="273600" y="166010"/>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r>
              <a:rPr lang="es-US" sz="2400" b="1" i="0" strike="noStrike" cap="none" spc="0" baseline="0">
                <a:solidFill>
                  <a:srgbClr val="D62714"/>
                </a:solidFill>
                <a:effectLst/>
                <a:latin typeface="Libre Franklin"/>
                <a:ea typeface="Libre Franklin"/>
                <a:cs typeface="Libre Franklin"/>
              </a:rPr>
              <a:t>(2 de 2)</a:t>
            </a:r>
            <a:br>
              <a:rPr sz="3000"/>
            </a:br>
            <a:endParaRPr lang="en-US" sz="2400"/>
          </a:p>
        </p:txBody>
      </p:sp>
      <p:pic>
        <p:nvPicPr>
          <p:cNvPr id="3" name="Graphic 2" descr="Un diagrama de puntos titulado Tiempo dedicado a la práctica de un instrumento. La escala está rotulada Tiempo, en horas. Las marcas de graduación de la escala están numeradas de 0 a 2, con un corte de línea entre 0 y uno. Marcas rotuladas: 0, un cuarto, un medio, tres cuartos, uno, uno y un cuarto, uno y un cuarto, uno y un medio, uno y tres cuartos, 2. Datos marcados. Una X en un medio. Cinco X en tres cuartos. Una X en uno. 2 X en uno y un cuarto. 2 X en uno y un cuarto. 5 X en uno y un cuarto. 5 X en uno y tres cuartos. 4 X en 2.">
            <a:extLst>
              <a:ext uri="{FF2B5EF4-FFF2-40B4-BE49-F238E27FC236}">
                <a16:creationId xmlns:a16="http://schemas.microsoft.com/office/drawing/2014/main" id="{F182B2CD-6E4C-7AF7-C67E-3D6E33031EB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363248" y="1561783"/>
            <a:ext cx="5308598" cy="3593513"/>
          </a:xfrm>
          <a:prstGeom prst="rect">
            <a:avLst/>
          </a:prstGeom>
        </p:spPr>
      </p:pic>
      <p:sp>
        <p:nvSpPr>
          <p:cNvPr id="7" name="Content Placeholder 6">
            <a:extLst>
              <a:ext uri="{FF2B5EF4-FFF2-40B4-BE49-F238E27FC236}">
                <a16:creationId xmlns:a16="http://schemas.microsoft.com/office/drawing/2014/main" id="{42FC0B3D-CFF9-3B17-8F90-69835AA6F07E}"/>
              </a:ext>
            </a:extLst>
          </p:cNvPr>
          <p:cNvSpPr>
            <a:spLocks noGrp="1"/>
          </p:cNvSpPr>
          <p:nvPr>
            <p:ph sz="quarter" idx="19"/>
          </p:nvPr>
        </p:nvSpPr>
        <p:spPr>
          <a:xfrm>
            <a:off x="273601" y="5474587"/>
            <a:ext cx="9737908" cy="836473"/>
          </a:xfrm>
        </p:spPr>
        <p:txBody>
          <a:bodyPr/>
          <a:lstStyle/>
          <a:p>
            <a:r>
              <a:rPr lang="es-US" sz="1800" b="1" i="0" strike="noStrike" cap="none" spc="0" baseline="0">
                <a:solidFill>
                  <a:srgbClr val="000000"/>
                </a:solidFill>
                <a:effectLst/>
                <a:latin typeface="Libre Franklin"/>
                <a:ea typeface="Libre Franklin"/>
                <a:cs typeface="Libre Franklin"/>
              </a:rPr>
              <a:t>Afirmación de Mara: </a:t>
            </a:r>
          </a:p>
          <a:p>
            <a:r>
              <a:rPr lang="es-US" sz="1800" b="0" i="0" strike="noStrike" cap="none" spc="0" baseline="0">
                <a:solidFill>
                  <a:srgbClr val="000000"/>
                </a:solidFill>
                <a:effectLst/>
                <a:latin typeface="Libre Franklin"/>
                <a:ea typeface="Libre Franklin"/>
                <a:cs typeface="Libre Franklin"/>
              </a:rPr>
              <a:t>El número de horas más frecuente que la clase dedica a practicar sus instrumentos es         </a:t>
            </a:r>
            <a:endParaRPr lang="en-US"/>
          </a:p>
        </p:txBody>
      </p:sp>
      <p:pic>
        <p:nvPicPr>
          <p:cNvPr id="5" name="Picture 4" descr="1 y 3 cuartos">
            <a:extLst>
              <a:ext uri="{FF2B5EF4-FFF2-40B4-BE49-F238E27FC236}">
                <a16:creationId xmlns:a16="http://schemas.microsoft.com/office/drawing/2014/main" id="{A6BD5124-7D15-D4DC-EC7C-4D5830AB54A0}"/>
              </a:ext>
            </a:extLst>
          </p:cNvPr>
          <p:cNvPicPr>
            <a:picLocks/>
          </p:cNvPicPr>
          <p:nvPr/>
        </p:nvPicPr>
        <p:blipFill>
          <a:blip r:embed="rId5"/>
          <a:stretch>
            <a:fillRect/>
          </a:stretch>
        </p:blipFill>
        <p:spPr>
          <a:xfrm>
            <a:off x="9655908" y="5688760"/>
            <a:ext cx="355600" cy="622300"/>
          </a:xfrm>
          <a:prstGeom prst="rect">
            <a:avLst/>
          </a:prstGeom>
        </p:spPr>
      </p:pic>
      <p:sp>
        <p:nvSpPr>
          <p:cNvPr id="8" name="TextBox 7">
            <a:extLst>
              <a:ext uri="{FF2B5EF4-FFF2-40B4-BE49-F238E27FC236}">
                <a16:creationId xmlns:a16="http://schemas.microsoft.com/office/drawing/2014/main" id="{E62BBD3B-87CE-CE13-A65B-FA3E5902E5F1}"/>
              </a:ext>
            </a:extLst>
          </p:cNvPr>
          <p:cNvSpPr txBox="1"/>
          <p:nvPr/>
        </p:nvSpPr>
        <p:spPr>
          <a:xfrm>
            <a:off x="10011508" y="5815245"/>
            <a:ext cx="1324707" cy="365760"/>
          </a:xfrm>
          <a:prstGeom prst="rect">
            <a:avLst/>
          </a:prstGeom>
          <a:noFill/>
        </p:spPr>
        <p:txBody>
          <a:bodyPr wrap="square">
            <a:spAutoFit/>
          </a:bodyPr>
          <a:lstStyle/>
          <a:p>
            <a:r>
              <a:rPr lang="es-US" sz="1800" b="0" i="0" strike="noStrike" cap="none" spc="0" baseline="0">
                <a:solidFill>
                  <a:srgbClr val="000000"/>
                </a:solidFill>
                <a:effectLst/>
                <a:latin typeface="Libre Franklin"/>
                <a:ea typeface="Libre Franklin"/>
                <a:cs typeface="Libre Franklin"/>
              </a:rPr>
              <a:t>horas.</a:t>
            </a:r>
            <a:endParaRPr lang="en-US">
              <a:latin typeface="Libre Franklin" pitchFamily="2" charset="0"/>
            </a:endParaRPr>
          </a:p>
        </p:txBody>
      </p:sp>
    </p:spTree>
    <p:extLst>
      <p:ext uri="{BB962C8B-B14F-4D97-AF65-F5344CB8AC3E}">
        <p14:creationId xmlns:p14="http://schemas.microsoft.com/office/powerpoint/2010/main" val="1314194321"/>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D2FC4-46F6-4B59-8A86-8C2CD2D15242}"/>
              </a:ext>
            </a:extLst>
          </p:cNvPr>
          <p:cNvSpPr>
            <a:spLocks noGrp="1"/>
          </p:cNvSpPr>
          <p:nvPr>
            <p:ph type="title"/>
          </p:nvPr>
        </p:nvSpPr>
        <p:spPr>
          <a:xfrm>
            <a:off x="273600" y="1029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Resolver problemas con medidas de números mixtos (1 de 5)</a:t>
            </a:r>
          </a:p>
        </p:txBody>
      </p:sp>
      <p:sp>
        <p:nvSpPr>
          <p:cNvPr id="3" name="Content Placeholder 2">
            <a:extLst>
              <a:ext uri="{FF2B5EF4-FFF2-40B4-BE49-F238E27FC236}">
                <a16:creationId xmlns:a16="http://schemas.microsoft.com/office/drawing/2014/main" id="{100731B7-B2F3-4900-4BB5-7B205B114230}"/>
              </a:ext>
            </a:extLst>
          </p:cNvPr>
          <p:cNvSpPr>
            <a:spLocks noGrp="1"/>
          </p:cNvSpPr>
          <p:nvPr>
            <p:ph sz="quarter" idx="26"/>
          </p:nvPr>
        </p:nvSpPr>
        <p:spPr/>
        <p:txBody>
          <a:bodyPr>
            <a:noAutofit/>
          </a:bodyPr>
          <a:lstStyle/>
          <a:p>
            <a:pPr marL="342900" indent="-342900" algn="l">
              <a:buFont typeface="+mj-lt"/>
              <a:buAutoNum type="arabicPeriod"/>
            </a:pPr>
            <a:r>
              <a:rPr lang="es-US" sz="1800" b="0" i="0" strike="noStrike" cap="none" spc="0" baseline="0">
                <a:solidFill>
                  <a:srgbClr val="292B2C"/>
                </a:solidFill>
                <a:effectLst/>
                <a:latin typeface="Libre Franklin"/>
                <a:ea typeface="Libre Franklin"/>
                <a:cs typeface="Libre Franklin"/>
              </a:rPr>
              <a:t>El Sr. Sharma pesa cada calabaza que vende en su granja. Registra los datos en un diagrama de puntos.</a:t>
            </a:r>
            <a:br>
              <a:rPr sz="1800"/>
            </a:br>
            <a:endParaRPr lang="en-US"/>
          </a:p>
        </p:txBody>
      </p:sp>
      <p:pic>
        <p:nvPicPr>
          <p:cNvPr id="9" name="Graphic 8" descr="Un diagrama de puntos titulado Peso de las calabazas vendidas. La balanza está rotulada Peso, en libras. Las marcas de graduación de la balanza están numeradas de 0 a 13 con un corte de línea entre 0 y 11. Marcas rotuladas: 0, 11, 11 y un octavo, once y un cuarto, once y tres octavos, once y un medio, once y cinco octavos, once y un medio, once y cinco octavos, once y tres cuartos, once y siete octavos, 12, 12 y un octavo, 12 y un cuarto, 12 y un cuarto, 12 y un octavo, 12 y cinco octavos, doce y tres octavos, doce y tres cuartos, doce y tres cuartos, doce y siete octavos, 13. Datos marcados: una X en la sexta marca después de 11. 3 X en la séptima marca después de 11. 13 X en la 14. Una X en 12. Una X en la primera marca después de 12. 2 X en la segunda marca después de 12. 2 X en la tercera marca después de 12. 2 X en la cuarta marca después de 12. 2 X en la cuarta marca después de 12. 1 X en la quinta marca después de 12. 1 X en la sexta marca después de 12. 1 X en la sexta marca después de 12.">
            <a:extLst>
              <a:ext uri="{FF2B5EF4-FFF2-40B4-BE49-F238E27FC236}">
                <a16:creationId xmlns:a16="http://schemas.microsoft.com/office/drawing/2014/main" id="{973407B0-7929-76E5-7199-BC00A05D4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06277" y="2094542"/>
            <a:ext cx="5679643" cy="1914344"/>
          </a:xfrm>
          <a:prstGeom prst="rect">
            <a:avLst/>
          </a:prstGeom>
        </p:spPr>
      </p:pic>
      <p:sp>
        <p:nvSpPr>
          <p:cNvPr id="4" name="Content Placeholder 3">
            <a:extLst>
              <a:ext uri="{FF2B5EF4-FFF2-40B4-BE49-F238E27FC236}">
                <a16:creationId xmlns:a16="http://schemas.microsoft.com/office/drawing/2014/main" id="{817E3013-E769-EB31-352B-6FF15FFBB403}"/>
              </a:ext>
            </a:extLst>
          </p:cNvPr>
          <p:cNvSpPr>
            <a:spLocks noGrp="1"/>
          </p:cNvSpPr>
          <p:nvPr>
            <p:ph sz="quarter" idx="16"/>
          </p:nvPr>
        </p:nvSpPr>
        <p:spPr>
          <a:xfrm>
            <a:off x="338359" y="4601069"/>
            <a:ext cx="4648157" cy="597956"/>
          </a:xfrm>
        </p:spPr>
        <p:txBody>
          <a:bodyPr/>
          <a:lstStyle/>
          <a:p>
            <a:pPr marL="342900" indent="-342900">
              <a:buFont typeface="+mj-lt"/>
              <a:buAutoNum type="alphaLcPeriod"/>
            </a:pPr>
            <a:r>
              <a:rPr lang="es-US" sz="1800" b="0" i="0" strike="noStrike" cap="none" spc="0" baseline="0">
                <a:solidFill>
                  <a:srgbClr val="000000"/>
                </a:solidFill>
                <a:effectLst/>
                <a:latin typeface="Libre Franklin"/>
                <a:ea typeface="Libre Franklin"/>
                <a:cs typeface="Libre Franklin"/>
              </a:rPr>
              <a:t>¿Cuántas calabazas vendió el Sr. Sharma?</a:t>
            </a:r>
          </a:p>
        </p:txBody>
      </p:sp>
      <p:sp>
        <p:nvSpPr>
          <p:cNvPr id="6" name="Content Placeholder 5">
            <a:extLst>
              <a:ext uri="{FF2B5EF4-FFF2-40B4-BE49-F238E27FC236}">
                <a16:creationId xmlns:a16="http://schemas.microsoft.com/office/drawing/2014/main" id="{B452F14C-5A2C-137B-4D25-BF3259664751}"/>
              </a:ext>
            </a:extLst>
          </p:cNvPr>
          <p:cNvSpPr>
            <a:spLocks noGrp="1"/>
          </p:cNvSpPr>
          <p:nvPr>
            <p:ph sz="quarter" idx="18"/>
          </p:nvPr>
        </p:nvSpPr>
        <p:spPr>
          <a:xfrm>
            <a:off x="338359" y="5670775"/>
            <a:ext cx="4399963" cy="573261"/>
          </a:xfrm>
        </p:spPr>
        <p:txBody>
          <a:bodyPr/>
          <a:lstStyle/>
          <a:p>
            <a:pPr marL="342900" indent="-342900">
              <a:buFont typeface="+mj-lt"/>
              <a:buAutoNum type="alphaLcPeriod" startAt="3"/>
            </a:pPr>
            <a:r>
              <a:rPr lang="es-US" sz="1800" b="0" i="0" strike="noStrike" cap="none" spc="0" baseline="0">
                <a:solidFill>
                  <a:srgbClr val="000000"/>
                </a:solidFill>
                <a:effectLst/>
                <a:latin typeface="Libre Franklin"/>
                <a:ea typeface="Libre Franklin"/>
                <a:cs typeface="Libre Franklin"/>
              </a:rPr>
              <a:t>¿Cuál es el peso más frecuente de las calabazas vendidas?</a:t>
            </a:r>
          </a:p>
        </p:txBody>
      </p:sp>
      <p:sp>
        <p:nvSpPr>
          <p:cNvPr id="5" name="Content Placeholder 4">
            <a:extLst>
              <a:ext uri="{FF2B5EF4-FFF2-40B4-BE49-F238E27FC236}">
                <a16:creationId xmlns:a16="http://schemas.microsoft.com/office/drawing/2014/main" id="{530738EB-FB73-0014-507C-CE22622B5C56}"/>
              </a:ext>
            </a:extLst>
          </p:cNvPr>
          <p:cNvSpPr>
            <a:spLocks noGrp="1"/>
          </p:cNvSpPr>
          <p:nvPr>
            <p:ph sz="quarter" idx="17"/>
          </p:nvPr>
        </p:nvSpPr>
        <p:spPr>
          <a:xfrm>
            <a:off x="6691956" y="4601069"/>
            <a:ext cx="5309884" cy="426723"/>
          </a:xfrm>
        </p:spPr>
        <p:txBody>
          <a:bodyPr/>
          <a:lstStyle/>
          <a:p>
            <a:pPr marL="342900" indent="-342900">
              <a:buFont typeface="+mj-lt"/>
              <a:buAutoNum type="alphaLcPeriod" startAt="2"/>
            </a:pPr>
            <a:r>
              <a:rPr lang="es-US" sz="1800" b="0" i="0" strike="noStrike" cap="none" spc="0" baseline="0">
                <a:solidFill>
                  <a:srgbClr val="000000"/>
                </a:solidFill>
                <a:effectLst/>
                <a:latin typeface="Libre Franklin"/>
                <a:ea typeface="Libre Franklin"/>
                <a:cs typeface="Libre Franklin"/>
              </a:rPr>
              <a:t>¿Cuál es el peso de la calabaza más pesada?</a:t>
            </a:r>
          </a:p>
        </p:txBody>
      </p:sp>
      <p:sp>
        <p:nvSpPr>
          <p:cNvPr id="7" name="Content Placeholder 6">
            <a:extLst>
              <a:ext uri="{FF2B5EF4-FFF2-40B4-BE49-F238E27FC236}">
                <a16:creationId xmlns:a16="http://schemas.microsoft.com/office/drawing/2014/main" id="{C9980EA6-7E09-A73A-8876-5316FD7A5229}"/>
              </a:ext>
            </a:extLst>
          </p:cNvPr>
          <p:cNvSpPr>
            <a:spLocks noGrp="1"/>
          </p:cNvSpPr>
          <p:nvPr>
            <p:ph sz="quarter" idx="19"/>
          </p:nvPr>
        </p:nvSpPr>
        <p:spPr>
          <a:xfrm>
            <a:off x="6691956" y="5670775"/>
            <a:ext cx="5214989" cy="502623"/>
          </a:xfrm>
        </p:spPr>
        <p:txBody>
          <a:bodyPr/>
          <a:lstStyle/>
          <a:p>
            <a:pPr marL="342900" indent="-342900">
              <a:buFont typeface="+mj-lt"/>
              <a:buAutoNum type="alphaLcPeriod" startAt="4"/>
            </a:pPr>
            <a:r>
              <a:rPr lang="es-US" sz="1800" b="0" i="0" strike="noStrike" cap="none" spc="0" baseline="0">
                <a:solidFill>
                  <a:srgbClr val="000000"/>
                </a:solidFill>
                <a:effectLst/>
                <a:latin typeface="Libre Franklin"/>
                <a:ea typeface="Libre Franklin"/>
                <a:cs typeface="Libre Franklin"/>
              </a:rPr>
              <a:t>¿Cuál es el peso total de las dos calabazas más livianas?</a:t>
            </a:r>
          </a:p>
        </p:txBody>
      </p:sp>
    </p:spTree>
    <p:extLst>
      <p:ext uri="{BB962C8B-B14F-4D97-AF65-F5344CB8AC3E}">
        <p14:creationId xmlns:p14="http://schemas.microsoft.com/office/powerpoint/2010/main" val="4068950588"/>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0D1DA-0108-8848-8B35-C0471242D6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BC9EA3-EF61-E9B3-CBE9-6A5E74709056}"/>
              </a:ext>
            </a:extLst>
          </p:cNvPr>
          <p:cNvSpPr>
            <a:spLocks noGrp="1"/>
          </p:cNvSpPr>
          <p:nvPr>
            <p:ph type="title"/>
          </p:nvPr>
        </p:nvSpPr>
        <p:spPr>
          <a:xfrm>
            <a:off x="273600" y="1029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Resolver problemas con medidas de números mixtos (2 de 5)</a:t>
            </a:r>
          </a:p>
        </p:txBody>
      </p:sp>
      <p:pic>
        <p:nvPicPr>
          <p:cNvPr id="3" name="Graphic 2" descr="Un diagrama de puntos titulado Peso de las calabazas vendidas. La balanza está rotulada Peso, en libras. Las marcas de graduación de la balanza están numeradas de 0 a 13 con un corte de línea entre 0 y 11. Marcas rotuladas: 0, 11, 11 y un octavo, once y un cuarto, once y tres octavos, once y un medio, once y cinco octavos, once y un medio, once y cinco octavos, once y tres cuartos, once y siete octavos, 12, 12 y un octavo, 12 y un cuarto, 12 y un cuarto, 12 y un octavo, 12 y cinco octavos, doce y tres octavos, doce y tres cuartos, doce y tres cuartos, doce y siete octavos, 13. Datos marcados: una X en la sexta marca después de 11. 3 X en la séptima marca después de 11. 13 X en la 14. Una X en 12. Una X en la primera marca después de 12. 2 X en la segunda marca después de 12. 2 X en la tercera marca después de 12. 2 X en la cuarta marca después de 12. 2 X en la cuarta marca después de 12. 1 X en la quinta marca después de 12. 1 X en la sexta marca después de 12. 1 X en la sexta marca después de 12.">
            <a:extLst>
              <a:ext uri="{FF2B5EF4-FFF2-40B4-BE49-F238E27FC236}">
                <a16:creationId xmlns:a16="http://schemas.microsoft.com/office/drawing/2014/main" id="{A3CAA247-54AD-6D00-72A6-9C591D01380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53518" y="1738046"/>
            <a:ext cx="8024674" cy="2704746"/>
          </a:xfrm>
          <a:prstGeom prst="rect">
            <a:avLst/>
          </a:prstGeom>
        </p:spPr>
      </p:pic>
      <p:sp>
        <p:nvSpPr>
          <p:cNvPr id="4" name="Content Placeholder 3">
            <a:extLst>
              <a:ext uri="{FF2B5EF4-FFF2-40B4-BE49-F238E27FC236}">
                <a16:creationId xmlns:a16="http://schemas.microsoft.com/office/drawing/2014/main" id="{6DD7EE3A-B10A-D1CB-7EE8-819D459C974F}"/>
              </a:ext>
            </a:extLst>
          </p:cNvPr>
          <p:cNvSpPr>
            <a:spLocks noGrp="1"/>
          </p:cNvSpPr>
          <p:nvPr>
            <p:ph sz="quarter" idx="16"/>
          </p:nvPr>
        </p:nvSpPr>
        <p:spPr>
          <a:xfrm>
            <a:off x="398110" y="4900804"/>
            <a:ext cx="4462648" cy="445524"/>
          </a:xfrm>
        </p:spPr>
        <p:txBody>
          <a:bodyPr/>
          <a:lstStyle/>
          <a:p>
            <a:pPr marL="342900" indent="-342900">
              <a:buFont typeface="+mj-lt"/>
              <a:buAutoNum type="alphaLcPeriod" startAt="5"/>
            </a:pPr>
            <a:r>
              <a:rPr lang="es-US" sz="1800" b="0" i="0" strike="noStrike" cap="none" spc="0" baseline="0">
                <a:solidFill>
                  <a:srgbClr val="000000"/>
                </a:solidFill>
                <a:effectLst/>
                <a:latin typeface="Libre Franklin"/>
                <a:ea typeface="Libre Franklin"/>
                <a:cs typeface="Libre Franklin"/>
              </a:rPr>
              <a:t>¿Cuántas calabazas pesan al menos </a:t>
            </a:r>
          </a:p>
        </p:txBody>
      </p:sp>
      <p:pic>
        <p:nvPicPr>
          <p:cNvPr id="7" name="Picture 6" descr="doce y un cuarto">
            <a:extLst>
              <a:ext uri="{FF2B5EF4-FFF2-40B4-BE49-F238E27FC236}">
                <a16:creationId xmlns:a16="http://schemas.microsoft.com/office/drawing/2014/main" id="{2CB72F27-1CD8-34A8-F281-C69B4FF1EAE8}"/>
              </a:ext>
            </a:extLst>
          </p:cNvPr>
          <p:cNvPicPr>
            <a:picLocks/>
          </p:cNvPicPr>
          <p:nvPr/>
        </p:nvPicPr>
        <p:blipFill>
          <a:blip r:embed="rId5"/>
          <a:stretch>
            <a:fillRect/>
          </a:stretch>
        </p:blipFill>
        <p:spPr>
          <a:xfrm>
            <a:off x="4659114" y="4724028"/>
            <a:ext cx="495300" cy="622300"/>
          </a:xfrm>
          <a:prstGeom prst="rect">
            <a:avLst/>
          </a:prstGeom>
        </p:spPr>
      </p:pic>
      <p:sp>
        <p:nvSpPr>
          <p:cNvPr id="5" name="Content Placeholder 4">
            <a:extLst>
              <a:ext uri="{FF2B5EF4-FFF2-40B4-BE49-F238E27FC236}">
                <a16:creationId xmlns:a16="http://schemas.microsoft.com/office/drawing/2014/main" id="{FB2FE8DE-C48E-997A-4E96-8D6845FF32B1}"/>
              </a:ext>
            </a:extLst>
          </p:cNvPr>
          <p:cNvSpPr>
            <a:spLocks noGrp="1"/>
          </p:cNvSpPr>
          <p:nvPr>
            <p:ph sz="quarter" idx="17"/>
          </p:nvPr>
        </p:nvSpPr>
        <p:spPr>
          <a:xfrm>
            <a:off x="5154414" y="4885621"/>
            <a:ext cx="1318034" cy="460707"/>
          </a:xfrm>
        </p:spPr>
        <p:txBody>
          <a:bodyPr/>
          <a:lstStyle/>
          <a:p>
            <a:r>
              <a:rPr lang="es-US" sz="1800" b="0" i="0" strike="noStrike" cap="none" spc="0" baseline="0">
                <a:solidFill>
                  <a:srgbClr val="000000"/>
                </a:solidFill>
                <a:effectLst/>
                <a:latin typeface="Libre Franklin"/>
                <a:ea typeface="Libre Franklin"/>
                <a:cs typeface="Libre Franklin"/>
              </a:rPr>
              <a:t>libras?</a:t>
            </a:r>
            <a:endParaRPr lang="en-US" b="0" i="0">
              <a:solidFill>
                <a:srgbClr val="000000"/>
              </a:solidFill>
              <a:effectLst/>
            </a:endParaRPr>
          </a:p>
        </p:txBody>
      </p:sp>
    </p:spTree>
    <p:extLst>
      <p:ext uri="{BB962C8B-B14F-4D97-AF65-F5344CB8AC3E}">
        <p14:creationId xmlns:p14="http://schemas.microsoft.com/office/powerpoint/2010/main" val="191318754"/>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E41FD-B6FE-7451-A8F7-6E757CEFCE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406CE3-E663-85BF-FC83-7E6B3F65A847}"/>
              </a:ext>
            </a:extLst>
          </p:cNvPr>
          <p:cNvSpPr>
            <a:spLocks noGrp="1"/>
          </p:cNvSpPr>
          <p:nvPr>
            <p:ph type="title"/>
          </p:nvPr>
        </p:nvSpPr>
        <p:spPr>
          <a:xfrm>
            <a:off x="273600" y="1029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Resolver problemas con medidas de números mixtos (3 de 5)</a:t>
            </a:r>
          </a:p>
        </p:txBody>
      </p:sp>
      <p:pic>
        <p:nvPicPr>
          <p:cNvPr id="3" name="Graphic 2" descr="Un diagrama de puntos titulado Peso de las calabazas vendidas. La balanza está rotulada Peso, en libras. Las marcas de graduación de la balanza están numeradas de 0 a 13 con un corte de línea entre 0 y 11. Marcas rotuladas: 0, 11, 11 y un octavo, once y un cuarto, once y tres octavos, once y un medio, once y cinco octavos, once y un medio, once y cinco octavos, once y tres cuartos, once y siete octavos, 12, 12 y un octavo, 12 y un cuarto, 12 y un cuarto, 12 y un octavo, 12 y cinco octavos, doce y tres octavos, doce y tres cuartos, doce y tres cuartos, doce y siete octavos, 13. Datos marcados: una X en la sexta marca después de 11. 3 X en la séptima marca después de 11. 13 X en la 14. Una X en 12. Una X en la primera marca después de 12. 2 X en la segunda marca después de 12. 2 X en la tercera marca después de 12. 2 X en la cuarta marca después de 12. 2 X en la cuarta marca después de 12. 1 X en la quinta marca después de 12. 1 X en la sexta marca después de 12. 1 X en la sexta marca después de 12.">
            <a:extLst>
              <a:ext uri="{FF2B5EF4-FFF2-40B4-BE49-F238E27FC236}">
                <a16:creationId xmlns:a16="http://schemas.microsoft.com/office/drawing/2014/main" id="{37C766C9-1D2A-E368-EE45-BC706FE4E33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53518" y="1738046"/>
            <a:ext cx="8024674" cy="2704746"/>
          </a:xfrm>
          <a:prstGeom prst="rect">
            <a:avLst/>
          </a:prstGeom>
        </p:spPr>
      </p:pic>
      <p:sp>
        <p:nvSpPr>
          <p:cNvPr id="4" name="Content Placeholder 3">
            <a:extLst>
              <a:ext uri="{FF2B5EF4-FFF2-40B4-BE49-F238E27FC236}">
                <a16:creationId xmlns:a16="http://schemas.microsoft.com/office/drawing/2014/main" id="{5C7596EB-8828-A0D5-D36F-0CD3EC5B97DC}"/>
              </a:ext>
            </a:extLst>
          </p:cNvPr>
          <p:cNvSpPr>
            <a:spLocks noGrp="1"/>
          </p:cNvSpPr>
          <p:nvPr>
            <p:ph sz="quarter" idx="16"/>
          </p:nvPr>
        </p:nvSpPr>
        <p:spPr>
          <a:xfrm>
            <a:off x="562708" y="4940113"/>
            <a:ext cx="11071749" cy="702448"/>
          </a:xfrm>
        </p:spPr>
        <p:txBody>
          <a:bodyPr/>
          <a:lstStyle/>
          <a:p>
            <a:pPr marL="342900" indent="-342900" algn="l">
              <a:buFont typeface="+mj-lt"/>
              <a:buAutoNum type="alphaLcPeriod" startAt="6"/>
            </a:pPr>
            <a:r>
              <a:rPr lang="es-US" sz="1800" b="0" i="0" strike="noStrike" cap="none" spc="0" baseline="0">
                <a:solidFill>
                  <a:srgbClr val="000000"/>
                </a:solidFill>
                <a:effectLst/>
                <a:latin typeface="Libre Franklin"/>
                <a:ea typeface="Libre Franklin"/>
                <a:cs typeface="Libre Franklin"/>
              </a:rPr>
              <a:t>Eddie compró las dos calabazas más pesadas. Jada compró la calabaza más liviana. </a:t>
            </a:r>
          </a:p>
          <a:p>
            <a:pPr algn="l"/>
            <a:r>
              <a:rPr lang="es-US" sz="1800" b="0" i="0" strike="noStrike" cap="none" spc="0" baseline="0">
                <a:solidFill>
                  <a:srgbClr val="000000"/>
                </a:solidFill>
                <a:effectLst/>
                <a:latin typeface="Libre Franklin"/>
                <a:ea typeface="Libre Franklin"/>
                <a:cs typeface="Libre Franklin"/>
              </a:rPr>
              <a:t>       ¿Cuál es la diferencia en peso entre la calabaza de Jada y el peso total de las calabazas de Eddie?</a:t>
            </a:r>
          </a:p>
        </p:txBody>
      </p:sp>
    </p:spTree>
    <p:extLst>
      <p:ext uri="{BB962C8B-B14F-4D97-AF65-F5344CB8AC3E}">
        <p14:creationId xmlns:p14="http://schemas.microsoft.com/office/powerpoint/2010/main" val="424554956"/>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2C722-A344-1415-6AB1-196253EBB0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2D37BB-1726-4F2C-E00C-CB4DE94C0713}"/>
              </a:ext>
            </a:extLst>
          </p:cNvPr>
          <p:cNvSpPr>
            <a:spLocks noGrp="1"/>
          </p:cNvSpPr>
          <p:nvPr>
            <p:ph type="title"/>
          </p:nvPr>
        </p:nvSpPr>
        <p:spPr>
          <a:xfrm>
            <a:off x="273600" y="1029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Resolver problemas con medidas de números mixtos (4 de 5)</a:t>
            </a:r>
          </a:p>
        </p:txBody>
      </p:sp>
      <p:pic>
        <p:nvPicPr>
          <p:cNvPr id="3" name="Graphic 2" descr="Un diagrama de puntos titulado Peso de las calabazas vendidas. La balanza está rotulada Peso, en libras. Las marcas de graduación de la balanza están numeradas de 0 a 13 con un corte de línea entre 0 y 11. Marcas rotuladas: 0, 11, 11 y un octavo, once y un cuarto, once y tres octavos, once y un medio, once y cinco octavos, once y un medio, once y cinco octavos, once y tres cuartos, once y siete octavos, 12, 12 y un octavo, 12 y un cuarto, 12 y un cuarto, 12 y un octavo, 12 y cinco octavos, doce y tres octavos, doce y tres cuartos, doce y tres cuartos, doce y siete octavos, 13. Datos marcados: una X en la sexta marca después de 11. 3 X en la séptima marca después de 11. 13 X en la 14. Una X en 12. Una X en la primera marca después de 12. 2 X en la segunda marca después de 12. 2 X en la tercera marca después de 12. 2 X en la cuarta marca después de 12. 2 X en la cuarta marca después de 12. 1 X en la quinta marca después de 12. 1 X en la sexta marca después de 12. 1 X en la sexta marca después de 12.">
            <a:extLst>
              <a:ext uri="{FF2B5EF4-FFF2-40B4-BE49-F238E27FC236}">
                <a16:creationId xmlns:a16="http://schemas.microsoft.com/office/drawing/2014/main" id="{2528379A-FF74-44F9-AB0D-E9FE516A93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53518" y="1738046"/>
            <a:ext cx="8024674" cy="2704746"/>
          </a:xfrm>
          <a:prstGeom prst="rect">
            <a:avLst/>
          </a:prstGeom>
        </p:spPr>
      </p:pic>
      <p:sp>
        <p:nvSpPr>
          <p:cNvPr id="4" name="Content Placeholder 3">
            <a:extLst>
              <a:ext uri="{FF2B5EF4-FFF2-40B4-BE49-F238E27FC236}">
                <a16:creationId xmlns:a16="http://schemas.microsoft.com/office/drawing/2014/main" id="{1896F0D6-D2E8-6BED-E619-69666E764E38}"/>
              </a:ext>
            </a:extLst>
          </p:cNvPr>
          <p:cNvSpPr>
            <a:spLocks noGrp="1"/>
          </p:cNvSpPr>
          <p:nvPr>
            <p:ph sz="quarter" idx="16"/>
          </p:nvPr>
        </p:nvSpPr>
        <p:spPr>
          <a:xfrm>
            <a:off x="446236" y="4900715"/>
            <a:ext cx="10578621" cy="702448"/>
          </a:xfrm>
        </p:spPr>
        <p:txBody>
          <a:bodyPr/>
          <a:lstStyle/>
          <a:p>
            <a:pPr marL="342900" indent="-342900" algn="l">
              <a:buFont typeface="+mj-lt"/>
              <a:buAutoNum type="alphaLcPeriod" startAt="7"/>
            </a:pPr>
            <a:r>
              <a:rPr lang="es-US" sz="1800" b="0" i="0" strike="noStrike" cap="none" spc="0" baseline="0">
                <a:solidFill>
                  <a:srgbClr val="000000"/>
                </a:solidFill>
                <a:effectLst/>
                <a:latin typeface="Libre Franklin"/>
                <a:ea typeface="Libre Franklin"/>
                <a:cs typeface="Libre Franklin"/>
              </a:rPr>
              <a:t>Julie compró dos calabazas que tienen un peso total de </a:t>
            </a:r>
            <a:r>
              <a:rPr lang="es-US" sz="2000" b="0" i="0" strike="noStrike" cap="none" spc="0" baseline="0">
                <a:solidFill>
                  <a:srgbClr val="000000"/>
                </a:solidFill>
                <a:effectLst/>
                <a:latin typeface="Cambria"/>
                <a:ea typeface="Cambria"/>
                <a:cs typeface="Cambria"/>
              </a:rPr>
              <a:t>25</a:t>
            </a:r>
            <a:r>
              <a:rPr lang="es-US" sz="1800" b="0" i="0" strike="noStrike" cap="none" spc="0" baseline="0">
                <a:solidFill>
                  <a:srgbClr val="000000"/>
                </a:solidFill>
                <a:effectLst/>
                <a:latin typeface="Libre Franklin"/>
                <a:ea typeface="Libre Franklin"/>
                <a:cs typeface="Libre Franklin"/>
              </a:rPr>
              <a:t> libras. Según los datos del diagrama de puntos, ¿cuál podría ser el peso de cada una de las calabazas de Julie?</a:t>
            </a:r>
          </a:p>
        </p:txBody>
      </p:sp>
    </p:spTree>
    <p:extLst>
      <p:ext uri="{BB962C8B-B14F-4D97-AF65-F5344CB8AC3E}">
        <p14:creationId xmlns:p14="http://schemas.microsoft.com/office/powerpoint/2010/main" val="1236891064"/>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34B4E-96EC-B680-6ED5-578B22B470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CBFB30-AEAD-C27C-EB62-C6156333F1A8}"/>
              </a:ext>
            </a:extLst>
          </p:cNvPr>
          <p:cNvSpPr>
            <a:spLocks noGrp="1"/>
          </p:cNvSpPr>
          <p:nvPr>
            <p:ph type="title"/>
          </p:nvPr>
        </p:nvSpPr>
        <p:spPr>
          <a:xfrm>
            <a:off x="273600" y="1029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Resolver problemas con medidas de números mixtos (5 de 5)</a:t>
            </a:r>
          </a:p>
        </p:txBody>
      </p:sp>
      <p:sp>
        <p:nvSpPr>
          <p:cNvPr id="4" name="Content Placeholder 3">
            <a:extLst>
              <a:ext uri="{FF2B5EF4-FFF2-40B4-BE49-F238E27FC236}">
                <a16:creationId xmlns:a16="http://schemas.microsoft.com/office/drawing/2014/main" id="{9E99136B-7E26-DBC5-5488-299E7CB73E5F}"/>
              </a:ext>
            </a:extLst>
          </p:cNvPr>
          <p:cNvSpPr>
            <a:spLocks noGrp="1"/>
          </p:cNvSpPr>
          <p:nvPr>
            <p:ph sz="quarter" idx="16"/>
          </p:nvPr>
        </p:nvSpPr>
        <p:spPr>
          <a:xfrm>
            <a:off x="318769" y="2009140"/>
            <a:ext cx="9168131" cy="622300"/>
          </a:xfrm>
        </p:spPr>
        <p:txBody>
          <a:bodyPr/>
          <a:lstStyle/>
          <a:p>
            <a:pPr algn="l"/>
            <a:r>
              <a:rPr lang="es-US" sz="1800" b="1" i="0" strike="noStrike" cap="none" spc="0" baseline="0" dirty="0">
                <a:solidFill>
                  <a:srgbClr val="000000"/>
                </a:solidFill>
                <a:effectLst/>
                <a:latin typeface="Libre Franklin"/>
                <a:ea typeface="Libre Franklin"/>
                <a:cs typeface="Libre Franklin"/>
              </a:rPr>
              <a:t>Afirmación del Sr. Sharma</a:t>
            </a:r>
            <a:r>
              <a:rPr lang="es-US" sz="1800" b="0" i="0" strike="noStrike" cap="none" spc="0" baseline="0" dirty="0">
                <a:solidFill>
                  <a:srgbClr val="000000"/>
                </a:solidFill>
                <a:effectLst/>
                <a:latin typeface="Libre Franklin"/>
                <a:ea typeface="Libre Franklin"/>
                <a:cs typeface="Libre Franklin"/>
              </a:rPr>
              <a:t>: La mayoría de las calabazas que vendí pesan más de</a:t>
            </a:r>
          </a:p>
        </p:txBody>
      </p:sp>
      <p:pic>
        <p:nvPicPr>
          <p:cNvPr id="7" name="Picture 6" descr="doce y un cuarto">
            <a:extLst>
              <a:ext uri="{FF2B5EF4-FFF2-40B4-BE49-F238E27FC236}">
                <a16:creationId xmlns:a16="http://schemas.microsoft.com/office/drawing/2014/main" id="{7C579F4E-CD65-7349-C13A-752D047BFF68}"/>
              </a:ext>
            </a:extLst>
          </p:cNvPr>
          <p:cNvPicPr>
            <a:picLocks/>
          </p:cNvPicPr>
          <p:nvPr/>
        </p:nvPicPr>
        <p:blipFill>
          <a:blip r:embed="rId3"/>
          <a:stretch>
            <a:fillRect/>
          </a:stretch>
        </p:blipFill>
        <p:spPr>
          <a:xfrm>
            <a:off x="8991600" y="1872614"/>
            <a:ext cx="495300" cy="622300"/>
          </a:xfrm>
          <a:prstGeom prst="rect">
            <a:avLst/>
          </a:prstGeom>
        </p:spPr>
      </p:pic>
      <p:sp>
        <p:nvSpPr>
          <p:cNvPr id="5" name="Content Placeholder 4">
            <a:extLst>
              <a:ext uri="{FF2B5EF4-FFF2-40B4-BE49-F238E27FC236}">
                <a16:creationId xmlns:a16="http://schemas.microsoft.com/office/drawing/2014/main" id="{CF63D3B9-095E-C045-A94E-2B872818F7EE}"/>
              </a:ext>
            </a:extLst>
          </p:cNvPr>
          <p:cNvSpPr>
            <a:spLocks noGrp="1"/>
          </p:cNvSpPr>
          <p:nvPr>
            <p:ph sz="quarter" idx="17"/>
          </p:nvPr>
        </p:nvSpPr>
        <p:spPr>
          <a:xfrm>
            <a:off x="9486900" y="2009140"/>
            <a:ext cx="1388111" cy="426243"/>
          </a:xfrm>
        </p:spPr>
        <p:txBody>
          <a:bodyPr/>
          <a:lstStyle/>
          <a:p>
            <a:r>
              <a:rPr lang="es-US" sz="1800" b="0" i="0" strike="noStrike" cap="none" spc="0" baseline="0">
                <a:solidFill>
                  <a:srgbClr val="000000"/>
                </a:solidFill>
                <a:effectLst/>
                <a:latin typeface="Libre Franklin"/>
                <a:ea typeface="Libre Franklin"/>
                <a:cs typeface="Libre Franklin"/>
              </a:rPr>
              <a:t>libras.</a:t>
            </a:r>
            <a:endParaRPr lang="en-US"/>
          </a:p>
        </p:txBody>
      </p:sp>
    </p:spTree>
    <p:extLst>
      <p:ext uri="{BB962C8B-B14F-4D97-AF65-F5344CB8AC3E}">
        <p14:creationId xmlns:p14="http://schemas.microsoft.com/office/powerpoint/2010/main" val="2701750049"/>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AE754-BEA0-DAA4-D65A-EAEB5C47C7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672580-42B4-5BF4-C7CF-A79110077F19}"/>
              </a:ext>
            </a:extLst>
          </p:cNvPr>
          <p:cNvSpPr>
            <a:spLocks noGrp="1"/>
          </p:cNvSpPr>
          <p:nvPr>
            <p:ph type="title"/>
          </p:nvPr>
        </p:nvSpPr>
        <p:spPr>
          <a:xfrm>
            <a:off x="273600" y="1029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Escribir y resolver problemas (1 de 6)</a:t>
            </a:r>
            <a:endParaRPr lang="en-US" sz="2400">
              <a:solidFill>
                <a:srgbClr val="D62714"/>
              </a:solidFill>
            </a:endParaRPr>
          </a:p>
        </p:txBody>
      </p:sp>
      <p:sp>
        <p:nvSpPr>
          <p:cNvPr id="10" name="Content Placeholder 9">
            <a:extLst>
              <a:ext uri="{FF2B5EF4-FFF2-40B4-BE49-F238E27FC236}">
                <a16:creationId xmlns:a16="http://schemas.microsoft.com/office/drawing/2014/main" id="{9FBBE91C-65CF-AA88-A491-DF3F5EDF808D}"/>
              </a:ext>
            </a:extLst>
          </p:cNvPr>
          <p:cNvSpPr>
            <a:spLocks noGrp="1"/>
          </p:cNvSpPr>
          <p:nvPr>
            <p:ph sz="quarter" idx="16"/>
          </p:nvPr>
        </p:nvSpPr>
        <p:spPr>
          <a:xfrm>
            <a:off x="298796" y="1513751"/>
            <a:ext cx="11646451" cy="577215"/>
          </a:xfrm>
        </p:spPr>
        <p:txBody>
          <a:bodyPr/>
          <a:lstStyle/>
          <a:p>
            <a:pPr marL="342900" indent="-342900">
              <a:buFont typeface="+mj-lt"/>
              <a:buAutoNum type="arabicPeriod" startAt="2"/>
            </a:pPr>
            <a:r>
              <a:rPr lang="es-US" sz="1800" b="0" i="0" strike="noStrike" cap="none" spc="0" baseline="0">
                <a:solidFill>
                  <a:srgbClr val="000000"/>
                </a:solidFill>
                <a:effectLst/>
                <a:latin typeface="Libre Franklin"/>
                <a:ea typeface="Libre Franklin"/>
                <a:cs typeface="Libre Franklin"/>
              </a:rPr>
              <a:t>Una clínica veterinaria mide el peso de </a:t>
            </a:r>
            <a:r>
              <a:rPr lang="es-US" sz="2000" b="0" i="0" strike="noStrike" cap="none" spc="0" baseline="0">
                <a:solidFill>
                  <a:srgbClr val="000000"/>
                </a:solidFill>
                <a:effectLst/>
                <a:latin typeface="Cambria"/>
                <a:ea typeface="Cambria"/>
                <a:cs typeface="Cambria"/>
              </a:rPr>
              <a:t>10</a:t>
            </a:r>
            <a:r>
              <a:rPr lang="es-US" sz="1800" b="0" i="0" strike="noStrike" cap="none" spc="0" baseline="0">
                <a:solidFill>
                  <a:srgbClr val="000000"/>
                </a:solidFill>
                <a:effectLst/>
                <a:latin typeface="Libre Franklin"/>
                <a:ea typeface="Libre Franklin"/>
                <a:cs typeface="Libre Franklin"/>
              </a:rPr>
              <a:t> gatitos. Los pesos se registran en la tabla.</a:t>
            </a:r>
          </a:p>
          <a:p>
            <a:pPr marL="342900" indent="-342900">
              <a:buFont typeface="+mj-lt"/>
              <a:buAutoNum type="arabicPeriod" startAt="2"/>
            </a:pPr>
            <a:endParaRPr lang="en-US"/>
          </a:p>
        </p:txBody>
      </p:sp>
      <p:graphicFrame>
        <p:nvGraphicFramePr>
          <p:cNvPr id="23" name="Table Placeholder 22">
            <a:extLst>
              <a:ext uri="{FF2B5EF4-FFF2-40B4-BE49-F238E27FC236}">
                <a16:creationId xmlns:a16="http://schemas.microsoft.com/office/drawing/2014/main" id="{018222FD-0B69-1C4D-E8F5-93C3DF99026B}"/>
              </a:ext>
            </a:extLst>
          </p:cNvPr>
          <p:cNvGraphicFramePr>
            <a:graphicFrameLocks noGrp="1"/>
          </p:cNvGraphicFramePr>
          <p:nvPr>
            <p:ph type="tbl" sz="quarter" idx="25"/>
          </p:nvPr>
        </p:nvGraphicFramePr>
        <p:xfrm>
          <a:off x="298796" y="1866649"/>
          <a:ext cx="11646448" cy="1645365"/>
        </p:xfrm>
        <a:graphic>
          <a:graphicData uri="http://schemas.openxmlformats.org/drawingml/2006/table">
            <a:tbl>
              <a:tblPr firstRow="1" bandRow="1">
                <a:tableStyleId>{5940675A-B579-460E-94D1-54222C63F5DA}</a:tableStyleId>
              </a:tblPr>
              <a:tblGrid>
                <a:gridCol w="1229215">
                  <a:extLst>
                    <a:ext uri="{9D8B030D-6E8A-4147-A177-3AD203B41FA5}">
                      <a16:colId xmlns:a16="http://schemas.microsoft.com/office/drawing/2014/main" val="2210301462"/>
                    </a:ext>
                  </a:extLst>
                </a:gridCol>
                <a:gridCol w="888321">
                  <a:extLst>
                    <a:ext uri="{9D8B030D-6E8A-4147-A177-3AD203B41FA5}">
                      <a16:colId xmlns:a16="http://schemas.microsoft.com/office/drawing/2014/main" val="3284999461"/>
                    </a:ext>
                  </a:extLst>
                </a:gridCol>
                <a:gridCol w="1058768">
                  <a:extLst>
                    <a:ext uri="{9D8B030D-6E8A-4147-A177-3AD203B41FA5}">
                      <a16:colId xmlns:a16="http://schemas.microsoft.com/office/drawing/2014/main" val="3240163684"/>
                    </a:ext>
                  </a:extLst>
                </a:gridCol>
                <a:gridCol w="1058768">
                  <a:extLst>
                    <a:ext uri="{9D8B030D-6E8A-4147-A177-3AD203B41FA5}">
                      <a16:colId xmlns:a16="http://schemas.microsoft.com/office/drawing/2014/main" val="1169538968"/>
                    </a:ext>
                  </a:extLst>
                </a:gridCol>
                <a:gridCol w="1058768">
                  <a:extLst>
                    <a:ext uri="{9D8B030D-6E8A-4147-A177-3AD203B41FA5}">
                      <a16:colId xmlns:a16="http://schemas.microsoft.com/office/drawing/2014/main" val="20873084"/>
                    </a:ext>
                  </a:extLst>
                </a:gridCol>
                <a:gridCol w="1058768">
                  <a:extLst>
                    <a:ext uri="{9D8B030D-6E8A-4147-A177-3AD203B41FA5}">
                      <a16:colId xmlns:a16="http://schemas.microsoft.com/office/drawing/2014/main" val="1530559841"/>
                    </a:ext>
                  </a:extLst>
                </a:gridCol>
                <a:gridCol w="1058768">
                  <a:extLst>
                    <a:ext uri="{9D8B030D-6E8A-4147-A177-3AD203B41FA5}">
                      <a16:colId xmlns:a16="http://schemas.microsoft.com/office/drawing/2014/main" val="2139428989"/>
                    </a:ext>
                  </a:extLst>
                </a:gridCol>
                <a:gridCol w="1058768">
                  <a:extLst>
                    <a:ext uri="{9D8B030D-6E8A-4147-A177-3AD203B41FA5}">
                      <a16:colId xmlns:a16="http://schemas.microsoft.com/office/drawing/2014/main" val="905495086"/>
                    </a:ext>
                  </a:extLst>
                </a:gridCol>
                <a:gridCol w="1058768">
                  <a:extLst>
                    <a:ext uri="{9D8B030D-6E8A-4147-A177-3AD203B41FA5}">
                      <a16:colId xmlns:a16="http://schemas.microsoft.com/office/drawing/2014/main" val="2725864239"/>
                    </a:ext>
                  </a:extLst>
                </a:gridCol>
                <a:gridCol w="1058768">
                  <a:extLst>
                    <a:ext uri="{9D8B030D-6E8A-4147-A177-3AD203B41FA5}">
                      <a16:colId xmlns:a16="http://schemas.microsoft.com/office/drawing/2014/main" val="2777824064"/>
                    </a:ext>
                  </a:extLst>
                </a:gridCol>
                <a:gridCol w="1058768">
                  <a:extLst>
                    <a:ext uri="{9D8B030D-6E8A-4147-A177-3AD203B41FA5}">
                      <a16:colId xmlns:a16="http://schemas.microsoft.com/office/drawing/2014/main" val="3898982382"/>
                    </a:ext>
                  </a:extLst>
                </a:gridCol>
              </a:tblGrid>
              <a:tr h="789617">
                <a:tc>
                  <a:txBody>
                    <a:bodyPr/>
                    <a:lstStyle/>
                    <a:p>
                      <a:pPr algn="ctr" fontAlgn="t"/>
                      <a:r>
                        <a:rPr lang="es-US" sz="1800" b="1" i="0" strike="noStrike" cap="none" spc="0" baseline="0">
                          <a:solidFill>
                            <a:srgbClr val="000000"/>
                          </a:solidFill>
                          <a:effectLst/>
                          <a:latin typeface="Libre Franklin"/>
                          <a:ea typeface="Libre Franklin"/>
                          <a:cs typeface="Libre Franklin"/>
                        </a:rPr>
                        <a:t>Gatito</a:t>
                      </a:r>
                    </a:p>
                  </a:txBody>
                  <a:tcPr marL="76200" marR="76200" marT="76200" marB="7620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ctr" fontAlgn="t"/>
                      <a:r>
                        <a:rPr lang="en-IN" sz="1000" b="1">
                          <a:solidFill>
                            <a:schemeClr val="bg1"/>
                          </a:solidFill>
                          <a:effectLst/>
                          <a:latin typeface="Libre Franklin" pitchFamily="2" charset="0"/>
                        </a:rPr>
                        <a:t>1</a:t>
                      </a:r>
                    </a:p>
                  </a:txBody>
                  <a:tcPr marL="76200" marR="76200" marT="76200" marB="76200">
                    <a:lnL w="28575"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tcPr>
                </a:tc>
                <a:tc>
                  <a:txBody>
                    <a:bodyPr/>
                    <a:lstStyle/>
                    <a:p>
                      <a:pPr algn="ctr" fontAlgn="t"/>
                      <a:r>
                        <a:rPr lang="en-IN" sz="1000" b="1">
                          <a:solidFill>
                            <a:schemeClr val="bg1"/>
                          </a:solidFill>
                          <a:effectLst/>
                          <a:latin typeface="Libre Franklin" pitchFamily="2" charset="0"/>
                        </a:rPr>
                        <a:t>2</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1">
                          <a:solidFill>
                            <a:schemeClr val="bg1"/>
                          </a:solidFill>
                          <a:effectLst/>
                          <a:latin typeface="Libre Franklin" pitchFamily="2" charset="0"/>
                        </a:rPr>
                        <a:t>3</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1">
                          <a:solidFill>
                            <a:schemeClr val="bg1"/>
                          </a:solidFill>
                          <a:effectLst/>
                          <a:latin typeface="Libre Franklin" pitchFamily="2" charset="0"/>
                        </a:rPr>
                        <a:t>4</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1">
                          <a:solidFill>
                            <a:schemeClr val="bg1"/>
                          </a:solidFill>
                          <a:effectLst/>
                          <a:latin typeface="Libre Franklin" pitchFamily="2" charset="0"/>
                        </a:rPr>
                        <a:t>5</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1">
                          <a:solidFill>
                            <a:schemeClr val="bg1"/>
                          </a:solidFill>
                          <a:effectLst/>
                          <a:latin typeface="Libre Franklin" pitchFamily="2" charset="0"/>
                        </a:rPr>
                        <a:t>6</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1">
                          <a:solidFill>
                            <a:schemeClr val="bg1"/>
                          </a:solidFill>
                          <a:effectLst/>
                          <a:latin typeface="Libre Franklin" pitchFamily="2" charset="0"/>
                        </a:rPr>
                        <a:t>7</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1">
                          <a:solidFill>
                            <a:schemeClr val="bg1"/>
                          </a:solidFill>
                          <a:effectLst/>
                          <a:latin typeface="Libre Franklin" pitchFamily="2" charset="0"/>
                        </a:rPr>
                        <a:t>8</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1">
                          <a:solidFill>
                            <a:schemeClr val="bg1"/>
                          </a:solidFill>
                          <a:effectLst/>
                          <a:latin typeface="Libre Franklin" pitchFamily="2" charset="0"/>
                        </a:rPr>
                        <a:t>9</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1">
                          <a:solidFill>
                            <a:schemeClr val="bg1"/>
                          </a:solidFill>
                          <a:effectLst/>
                          <a:latin typeface="Libre Franklin" pitchFamily="2" charset="0"/>
                        </a:rPr>
                        <a:t>10</a:t>
                      </a:r>
                    </a:p>
                  </a:txBody>
                  <a:tcPr marL="76200" marR="76200" marT="76200" marB="76200">
                    <a:lnT w="12700" cap="flat" cmpd="sng" algn="ctr">
                      <a:noFill/>
                      <a:prstDash val="solid"/>
                      <a:round/>
                      <a:headEnd type="none" w="med" len="med"/>
                      <a:tailEnd type="none" w="med" len="med"/>
                    </a:lnT>
                  </a:tcPr>
                </a:tc>
                <a:extLst>
                  <a:ext uri="{0D108BD9-81ED-4DB2-BD59-A6C34878D82A}">
                    <a16:rowId xmlns:a16="http://schemas.microsoft.com/office/drawing/2014/main" val="473759620"/>
                  </a:ext>
                </a:extLst>
              </a:tr>
              <a:tr h="855748">
                <a:tc>
                  <a:txBody>
                    <a:bodyPr/>
                    <a:lstStyle/>
                    <a:p>
                      <a:pPr algn="ctr" fontAlgn="t"/>
                      <a:r>
                        <a:rPr lang="es-US" sz="1800" b="1" i="0" strike="noStrike" cap="none" spc="0" baseline="0">
                          <a:solidFill>
                            <a:srgbClr val="000000"/>
                          </a:solidFill>
                          <a:effectLst/>
                          <a:latin typeface="Libre Franklin"/>
                          <a:ea typeface="Libre Franklin"/>
                          <a:cs typeface="Libre Franklin"/>
                        </a:rPr>
                        <a:t>Peso (libras)</a:t>
                      </a:r>
                    </a:p>
                  </a:txBody>
                  <a:tcPr marL="76200" marR="76200" marT="76200" marB="7620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r>
                        <a:rPr lang="es-US" sz="1000" b="1" i="0" strike="noStrike" cap="none" spc="0" baseline="0">
                          <a:solidFill>
                            <a:srgbClr val="FFFFFF"/>
                          </a:solidFill>
                          <a:effectLst/>
                          <a:latin typeface="Libre Franklin"/>
                          <a:ea typeface="Libre Franklin"/>
                          <a:cs typeface="Libre Franklin"/>
                        </a:rPr>
                        <a:t>1 y 3 octavos</a:t>
                      </a:r>
                    </a:p>
                  </a:txBody>
                  <a:tcPr>
                    <a:lnL w="28575"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tc>
                  <a:txBody>
                    <a:bodyPr/>
                    <a:lstStyle/>
                    <a:p>
                      <a:r>
                        <a:rPr lang="es-US" sz="1000" b="1" i="0" strike="noStrike" cap="none" spc="0" baseline="0">
                          <a:solidFill>
                            <a:srgbClr val="FFFFFF"/>
                          </a:solidFill>
                          <a:effectLst/>
                          <a:latin typeface="Libre Franklin"/>
                          <a:ea typeface="Libre Franklin"/>
                          <a:cs typeface="Libre Franklin"/>
                        </a:rPr>
                        <a:t>2 y 1 medio</a:t>
                      </a:r>
                    </a:p>
                  </a:txBody>
                  <a:tcPr>
                    <a:lnB w="12700" cap="flat" cmpd="sng" algn="ctr">
                      <a:no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000" b="1" i="0" strike="noStrike" cap="none" spc="0" baseline="0">
                          <a:solidFill>
                            <a:srgbClr val="FFFFFF"/>
                          </a:solidFill>
                          <a:effectLst/>
                          <a:latin typeface="Libre Franklin"/>
                          <a:ea typeface="Libre Franklin"/>
                          <a:cs typeface="Libre Franklin"/>
                        </a:rPr>
                        <a:t>1 y 3 cuartos</a:t>
                      </a:r>
                    </a:p>
                  </a:txBody>
                  <a:tcPr>
                    <a:lnB w="12700" cap="flat" cmpd="sng" algn="ctr">
                      <a:noFill/>
                      <a:prstDash val="solid"/>
                      <a:round/>
                      <a:headEnd type="none" w="med" len="med"/>
                      <a:tailEnd type="none" w="med" len="med"/>
                    </a:lnB>
                  </a:tcPr>
                </a:tc>
                <a:tc>
                  <a:txBody>
                    <a:bodyPr/>
                    <a:lstStyle/>
                    <a:p>
                      <a:r>
                        <a:rPr lang="es-US" sz="1000" b="1" i="0" strike="noStrike" cap="none" spc="0" baseline="0">
                          <a:solidFill>
                            <a:srgbClr val="FFFFFF"/>
                          </a:solidFill>
                          <a:effectLst/>
                          <a:latin typeface="Libre Franklin"/>
                          <a:ea typeface="Libre Franklin"/>
                          <a:cs typeface="Libre Franklin"/>
                        </a:rPr>
                        <a:t>2 y 1 octavo</a:t>
                      </a:r>
                    </a:p>
                  </a:txBody>
                  <a:tcPr>
                    <a:lnB w="12700" cap="flat" cmpd="sng" algn="ctr">
                      <a:noFill/>
                      <a:prstDash val="solid"/>
                      <a:round/>
                      <a:headEnd type="none" w="med" len="med"/>
                      <a:tailEnd type="none" w="med" len="med"/>
                    </a:lnB>
                  </a:tcPr>
                </a:tc>
                <a:tc>
                  <a:txBody>
                    <a:bodyPr/>
                    <a:lstStyle/>
                    <a:p>
                      <a:r>
                        <a:rPr lang="en-US" sz="1000" b="1">
                          <a:solidFill>
                            <a:schemeClr val="bg1"/>
                          </a:solidFill>
                          <a:latin typeface="Libre Franklin" pitchFamily="2" charset="0"/>
                        </a:rPr>
                        <a:t>2</a:t>
                      </a:r>
                    </a:p>
                  </a:txBody>
                  <a:tcPr>
                    <a:lnB w="12700" cap="flat" cmpd="sng" algn="ctr">
                      <a:no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000" b="1" i="0" strike="noStrike" cap="none" spc="0" baseline="0">
                          <a:solidFill>
                            <a:srgbClr val="FFFFFF"/>
                          </a:solidFill>
                          <a:effectLst/>
                          <a:latin typeface="Libre Franklin"/>
                          <a:ea typeface="Libre Franklin"/>
                          <a:cs typeface="Libre Franklin"/>
                        </a:rPr>
                        <a:t>1 y 7 octavos</a:t>
                      </a:r>
                    </a:p>
                  </a:txBody>
                  <a:tcPr>
                    <a:lnB w="12700" cap="flat" cmpd="sng" algn="ctr">
                      <a:noFill/>
                      <a:prstDash val="solid"/>
                      <a:round/>
                      <a:headEnd type="none" w="med" len="med"/>
                      <a:tailEnd type="none" w="med" len="med"/>
                    </a:lnB>
                  </a:tcPr>
                </a:tc>
                <a:tc>
                  <a:txBody>
                    <a:bodyPr/>
                    <a:lstStyle/>
                    <a:p>
                      <a:r>
                        <a:rPr lang="es-US" sz="1000" b="1" i="0" strike="noStrike" cap="none" spc="0" baseline="0">
                          <a:solidFill>
                            <a:srgbClr val="FFFFFF"/>
                          </a:solidFill>
                          <a:effectLst/>
                          <a:latin typeface="Libre Franklin"/>
                          <a:ea typeface="Libre Franklin"/>
                          <a:cs typeface="Libre Franklin"/>
                        </a:rPr>
                        <a:t>2 y 1 medio</a:t>
                      </a:r>
                    </a:p>
                  </a:txBody>
                  <a:tcPr>
                    <a:lnB w="12700" cap="flat" cmpd="sng" algn="ctr">
                      <a:noFill/>
                      <a:prstDash val="solid"/>
                      <a:round/>
                      <a:headEnd type="none" w="med" len="med"/>
                      <a:tailEnd type="none" w="med" len="med"/>
                    </a:lnB>
                  </a:tcPr>
                </a:tc>
                <a:tc>
                  <a:txBody>
                    <a:bodyPr/>
                    <a:lstStyle/>
                    <a:p>
                      <a:r>
                        <a:rPr lang="es-US" sz="1000" b="1" i="0" strike="noStrike" cap="none" spc="0" baseline="0">
                          <a:solidFill>
                            <a:srgbClr val="FFFFFF"/>
                          </a:solidFill>
                          <a:effectLst/>
                          <a:latin typeface="Libre Franklin"/>
                          <a:ea typeface="Libre Franklin"/>
                          <a:cs typeface="Libre Franklin"/>
                        </a:rPr>
                        <a:t>1 y 5 octavos</a:t>
                      </a:r>
                    </a:p>
                  </a:txBody>
                  <a:tcPr>
                    <a:lnB w="12700" cap="flat" cmpd="sng" algn="ctr">
                      <a:noFill/>
                      <a:prstDash val="solid"/>
                      <a:round/>
                      <a:headEnd type="none" w="med" len="med"/>
                      <a:tailEnd type="none" w="med" len="med"/>
                    </a:lnB>
                  </a:tcPr>
                </a:tc>
                <a:tc>
                  <a:txBody>
                    <a:bodyPr/>
                    <a:lstStyle/>
                    <a:p>
                      <a:r>
                        <a:rPr lang="es-US" sz="1000" b="1" i="0" strike="noStrike" cap="none" spc="0" baseline="0">
                          <a:solidFill>
                            <a:srgbClr val="FFFFFF"/>
                          </a:solidFill>
                          <a:effectLst/>
                          <a:latin typeface="Libre Franklin"/>
                          <a:ea typeface="Libre Franklin"/>
                          <a:cs typeface="Libre Franklin"/>
                        </a:rPr>
                        <a:t>2 y 1 medio</a:t>
                      </a:r>
                    </a:p>
                  </a:txBody>
                  <a:tcPr>
                    <a:lnB w="12700" cap="flat" cmpd="sng" algn="ctr">
                      <a:noFill/>
                      <a:prstDash val="solid"/>
                      <a:round/>
                      <a:headEnd type="none" w="med" len="med"/>
                      <a:tailEnd type="none" w="med" len="med"/>
                    </a:lnB>
                  </a:tcPr>
                </a:tc>
                <a:tc>
                  <a:txBody>
                    <a:bodyPr/>
                    <a:lstStyle/>
                    <a:p>
                      <a:r>
                        <a:rPr lang="es-US" sz="1000" b="1" i="0" strike="noStrike" cap="none" spc="0" baseline="0">
                          <a:solidFill>
                            <a:srgbClr val="FFFFFF"/>
                          </a:solidFill>
                          <a:effectLst/>
                          <a:latin typeface="Libre Franklin"/>
                          <a:ea typeface="Libre Franklin"/>
                          <a:cs typeface="Libre Franklin"/>
                        </a:rPr>
                        <a:t>1 y 5 octavos</a:t>
                      </a:r>
                    </a:p>
                  </a:txBody>
                  <a:tcPr>
                    <a:lnB w="12700" cap="flat" cmpd="sng" algn="ctr">
                      <a:noFill/>
                      <a:prstDash val="solid"/>
                      <a:round/>
                      <a:headEnd type="none" w="med" len="med"/>
                      <a:tailEnd type="none" w="med" len="med"/>
                    </a:lnB>
                  </a:tcPr>
                </a:tc>
                <a:extLst>
                  <a:ext uri="{0D108BD9-81ED-4DB2-BD59-A6C34878D82A}">
                    <a16:rowId xmlns:a16="http://schemas.microsoft.com/office/drawing/2014/main" val="3212656666"/>
                  </a:ext>
                </a:extLst>
              </a:tr>
            </a:tbl>
          </a:graphicData>
        </a:graphic>
      </p:graphicFrame>
      <p:pic>
        <p:nvPicPr>
          <p:cNvPr id="85" name="Picture 84">
            <a:extLst>
              <a:ext uri="{FF2B5EF4-FFF2-40B4-BE49-F238E27FC236}">
                <a16:creationId xmlns:a16="http://schemas.microsoft.com/office/drawing/2014/main" id="{E90B327B-0BCA-9AEC-2883-6F00494869AC}"/>
              </a:ext>
            </a:extLst>
          </p:cNvPr>
          <p:cNvPicPr>
            <a:picLocks/>
          </p:cNvPicPr>
          <p:nvPr/>
        </p:nvPicPr>
        <p:blipFill>
          <a:blip r:embed="rId3"/>
          <a:stretch>
            <a:fillRect/>
          </a:stretch>
        </p:blipFill>
        <p:spPr>
          <a:xfrm>
            <a:off x="1853774" y="2135424"/>
            <a:ext cx="228600" cy="304800"/>
          </a:xfrm>
          <a:prstGeom prst="rect">
            <a:avLst/>
          </a:prstGeom>
        </p:spPr>
      </p:pic>
      <p:pic>
        <p:nvPicPr>
          <p:cNvPr id="82" name="Picture 81">
            <a:extLst>
              <a:ext uri="{FF2B5EF4-FFF2-40B4-BE49-F238E27FC236}">
                <a16:creationId xmlns:a16="http://schemas.microsoft.com/office/drawing/2014/main" id="{9489F9EA-61B6-61B0-78B8-362B300D133C}"/>
              </a:ext>
            </a:extLst>
          </p:cNvPr>
          <p:cNvPicPr>
            <a:picLocks/>
          </p:cNvPicPr>
          <p:nvPr/>
        </p:nvPicPr>
        <p:blipFill>
          <a:blip r:embed="rId4"/>
          <a:stretch>
            <a:fillRect/>
          </a:stretch>
        </p:blipFill>
        <p:spPr>
          <a:xfrm>
            <a:off x="2803020" y="2141030"/>
            <a:ext cx="228600" cy="304800"/>
          </a:xfrm>
          <a:prstGeom prst="rect">
            <a:avLst/>
          </a:prstGeom>
        </p:spPr>
      </p:pic>
      <p:pic>
        <p:nvPicPr>
          <p:cNvPr id="79" name="Picture 78">
            <a:extLst>
              <a:ext uri="{FF2B5EF4-FFF2-40B4-BE49-F238E27FC236}">
                <a16:creationId xmlns:a16="http://schemas.microsoft.com/office/drawing/2014/main" id="{F957BD98-41FE-367B-7CF0-F886D600831B}"/>
              </a:ext>
            </a:extLst>
          </p:cNvPr>
          <p:cNvPicPr>
            <a:picLocks/>
          </p:cNvPicPr>
          <p:nvPr/>
        </p:nvPicPr>
        <p:blipFill>
          <a:blip r:embed="rId5"/>
          <a:stretch>
            <a:fillRect/>
          </a:stretch>
        </p:blipFill>
        <p:spPr>
          <a:xfrm>
            <a:off x="3873648" y="2141030"/>
            <a:ext cx="215900" cy="304800"/>
          </a:xfrm>
          <a:prstGeom prst="rect">
            <a:avLst/>
          </a:prstGeom>
        </p:spPr>
      </p:pic>
      <p:pic>
        <p:nvPicPr>
          <p:cNvPr id="76" name="Picture 75">
            <a:extLst>
              <a:ext uri="{FF2B5EF4-FFF2-40B4-BE49-F238E27FC236}">
                <a16:creationId xmlns:a16="http://schemas.microsoft.com/office/drawing/2014/main" id="{87D3A43D-1ABF-7737-F548-8D499EA66504}"/>
              </a:ext>
            </a:extLst>
          </p:cNvPr>
          <p:cNvPicPr>
            <a:picLocks/>
          </p:cNvPicPr>
          <p:nvPr/>
        </p:nvPicPr>
        <p:blipFill>
          <a:blip r:embed="rId6"/>
          <a:stretch>
            <a:fillRect/>
          </a:stretch>
        </p:blipFill>
        <p:spPr>
          <a:xfrm>
            <a:off x="4868780" y="2153730"/>
            <a:ext cx="241300" cy="292100"/>
          </a:xfrm>
          <a:prstGeom prst="rect">
            <a:avLst/>
          </a:prstGeom>
        </p:spPr>
      </p:pic>
      <p:pic>
        <p:nvPicPr>
          <p:cNvPr id="73" name="Picture 72">
            <a:extLst>
              <a:ext uri="{FF2B5EF4-FFF2-40B4-BE49-F238E27FC236}">
                <a16:creationId xmlns:a16="http://schemas.microsoft.com/office/drawing/2014/main" id="{5AB2AE8A-FF6D-C398-31C2-59D843D804FC}"/>
              </a:ext>
            </a:extLst>
          </p:cNvPr>
          <p:cNvPicPr>
            <a:picLocks/>
          </p:cNvPicPr>
          <p:nvPr/>
        </p:nvPicPr>
        <p:blipFill>
          <a:blip r:embed="rId7"/>
          <a:stretch>
            <a:fillRect/>
          </a:stretch>
        </p:blipFill>
        <p:spPr>
          <a:xfrm>
            <a:off x="6001472" y="2141030"/>
            <a:ext cx="215900" cy="304800"/>
          </a:xfrm>
          <a:prstGeom prst="rect">
            <a:avLst/>
          </a:prstGeom>
        </p:spPr>
      </p:pic>
      <p:pic>
        <p:nvPicPr>
          <p:cNvPr id="70" name="Picture 69">
            <a:extLst>
              <a:ext uri="{FF2B5EF4-FFF2-40B4-BE49-F238E27FC236}">
                <a16:creationId xmlns:a16="http://schemas.microsoft.com/office/drawing/2014/main" id="{17F8AC00-BF36-7745-B02F-22E5B1F797D2}"/>
              </a:ext>
            </a:extLst>
          </p:cNvPr>
          <p:cNvPicPr>
            <a:picLocks/>
          </p:cNvPicPr>
          <p:nvPr/>
        </p:nvPicPr>
        <p:blipFill>
          <a:blip r:embed="rId8"/>
          <a:stretch>
            <a:fillRect/>
          </a:stretch>
        </p:blipFill>
        <p:spPr>
          <a:xfrm>
            <a:off x="7088679" y="2166430"/>
            <a:ext cx="165099" cy="241300"/>
          </a:xfrm>
          <a:prstGeom prst="rect">
            <a:avLst/>
          </a:prstGeom>
        </p:spPr>
      </p:pic>
      <p:pic>
        <p:nvPicPr>
          <p:cNvPr id="67" name="Picture 66">
            <a:extLst>
              <a:ext uri="{FF2B5EF4-FFF2-40B4-BE49-F238E27FC236}">
                <a16:creationId xmlns:a16="http://schemas.microsoft.com/office/drawing/2014/main" id="{86A675BE-0CA1-30C1-53CC-262721602AAC}"/>
              </a:ext>
            </a:extLst>
          </p:cNvPr>
          <p:cNvPicPr>
            <a:picLocks/>
          </p:cNvPicPr>
          <p:nvPr/>
        </p:nvPicPr>
        <p:blipFill>
          <a:blip r:embed="rId9"/>
          <a:stretch>
            <a:fillRect/>
          </a:stretch>
        </p:blipFill>
        <p:spPr>
          <a:xfrm>
            <a:off x="8125086" y="2179130"/>
            <a:ext cx="165100" cy="228600"/>
          </a:xfrm>
          <a:prstGeom prst="rect">
            <a:avLst/>
          </a:prstGeom>
        </p:spPr>
      </p:pic>
      <p:pic>
        <p:nvPicPr>
          <p:cNvPr id="64" name="Picture 63">
            <a:extLst>
              <a:ext uri="{FF2B5EF4-FFF2-40B4-BE49-F238E27FC236}">
                <a16:creationId xmlns:a16="http://schemas.microsoft.com/office/drawing/2014/main" id="{F2D929A6-543B-77EB-CCEE-C8E8487836FF}"/>
              </a:ext>
            </a:extLst>
          </p:cNvPr>
          <p:cNvPicPr>
            <a:picLocks/>
          </p:cNvPicPr>
          <p:nvPr/>
        </p:nvPicPr>
        <p:blipFill>
          <a:blip r:embed="rId10"/>
          <a:stretch>
            <a:fillRect/>
          </a:stretch>
        </p:blipFill>
        <p:spPr>
          <a:xfrm>
            <a:off x="9232378" y="2188889"/>
            <a:ext cx="177800" cy="241300"/>
          </a:xfrm>
          <a:prstGeom prst="rect">
            <a:avLst/>
          </a:prstGeom>
        </p:spPr>
      </p:pic>
      <p:pic>
        <p:nvPicPr>
          <p:cNvPr id="61" name="Picture 60">
            <a:extLst>
              <a:ext uri="{FF2B5EF4-FFF2-40B4-BE49-F238E27FC236}">
                <a16:creationId xmlns:a16="http://schemas.microsoft.com/office/drawing/2014/main" id="{B1FC6A29-46C2-402C-A4C3-EE498CD1C93D}"/>
              </a:ext>
            </a:extLst>
          </p:cNvPr>
          <p:cNvPicPr>
            <a:picLocks/>
          </p:cNvPicPr>
          <p:nvPr/>
        </p:nvPicPr>
        <p:blipFill>
          <a:blip r:embed="rId11"/>
          <a:stretch>
            <a:fillRect/>
          </a:stretch>
        </p:blipFill>
        <p:spPr>
          <a:xfrm>
            <a:off x="10237972" y="2172780"/>
            <a:ext cx="165099" cy="241300"/>
          </a:xfrm>
          <a:prstGeom prst="rect">
            <a:avLst/>
          </a:prstGeom>
        </p:spPr>
      </p:pic>
      <p:pic>
        <p:nvPicPr>
          <p:cNvPr id="58" name="Picture 57">
            <a:extLst>
              <a:ext uri="{FF2B5EF4-FFF2-40B4-BE49-F238E27FC236}">
                <a16:creationId xmlns:a16="http://schemas.microsoft.com/office/drawing/2014/main" id="{C0ED0AD1-710B-8E96-1BF7-71A1BA9D7835}"/>
              </a:ext>
            </a:extLst>
          </p:cNvPr>
          <p:cNvPicPr>
            <a:picLocks/>
          </p:cNvPicPr>
          <p:nvPr/>
        </p:nvPicPr>
        <p:blipFill>
          <a:blip r:embed="rId12"/>
          <a:stretch>
            <a:fillRect/>
          </a:stretch>
        </p:blipFill>
        <p:spPr>
          <a:xfrm>
            <a:off x="11230866" y="2198924"/>
            <a:ext cx="304800" cy="241300"/>
          </a:xfrm>
          <a:prstGeom prst="rect">
            <a:avLst/>
          </a:prstGeom>
        </p:spPr>
      </p:pic>
      <p:pic>
        <p:nvPicPr>
          <p:cNvPr id="55" name="Picture 54">
            <a:extLst>
              <a:ext uri="{FF2B5EF4-FFF2-40B4-BE49-F238E27FC236}">
                <a16:creationId xmlns:a16="http://schemas.microsoft.com/office/drawing/2014/main" id="{09627219-66AE-513B-D389-FA261C018235}"/>
              </a:ext>
            </a:extLst>
          </p:cNvPr>
          <p:cNvPicPr>
            <a:picLocks/>
          </p:cNvPicPr>
          <p:nvPr/>
        </p:nvPicPr>
        <p:blipFill>
          <a:blip r:embed="rId13"/>
          <a:stretch>
            <a:fillRect/>
          </a:stretch>
        </p:blipFill>
        <p:spPr>
          <a:xfrm>
            <a:off x="1765154" y="2791280"/>
            <a:ext cx="355600" cy="635000"/>
          </a:xfrm>
          <a:prstGeom prst="rect">
            <a:avLst/>
          </a:prstGeom>
        </p:spPr>
      </p:pic>
      <p:pic>
        <p:nvPicPr>
          <p:cNvPr id="52" name="Picture 51">
            <a:extLst>
              <a:ext uri="{FF2B5EF4-FFF2-40B4-BE49-F238E27FC236}">
                <a16:creationId xmlns:a16="http://schemas.microsoft.com/office/drawing/2014/main" id="{27834330-463E-7909-E4F2-FA97DD63ACA1}"/>
              </a:ext>
            </a:extLst>
          </p:cNvPr>
          <p:cNvPicPr>
            <a:picLocks/>
          </p:cNvPicPr>
          <p:nvPr/>
        </p:nvPicPr>
        <p:blipFill>
          <a:blip r:embed="rId14"/>
          <a:stretch>
            <a:fillRect/>
          </a:stretch>
        </p:blipFill>
        <p:spPr>
          <a:xfrm>
            <a:off x="2803008" y="2817862"/>
            <a:ext cx="342901" cy="622300"/>
          </a:xfrm>
          <a:prstGeom prst="rect">
            <a:avLst/>
          </a:prstGeom>
        </p:spPr>
      </p:pic>
      <p:pic>
        <p:nvPicPr>
          <p:cNvPr id="49" name="Picture 48">
            <a:extLst>
              <a:ext uri="{FF2B5EF4-FFF2-40B4-BE49-F238E27FC236}">
                <a16:creationId xmlns:a16="http://schemas.microsoft.com/office/drawing/2014/main" id="{A26A6CF0-7A83-758D-55F9-8B6FF9578CF7}"/>
              </a:ext>
            </a:extLst>
          </p:cNvPr>
          <p:cNvPicPr>
            <a:picLocks/>
          </p:cNvPicPr>
          <p:nvPr/>
        </p:nvPicPr>
        <p:blipFill>
          <a:blip r:embed="rId15"/>
          <a:stretch>
            <a:fillRect/>
          </a:stretch>
        </p:blipFill>
        <p:spPr>
          <a:xfrm>
            <a:off x="3842933" y="2817862"/>
            <a:ext cx="355600" cy="622300"/>
          </a:xfrm>
          <a:prstGeom prst="rect">
            <a:avLst/>
          </a:prstGeom>
        </p:spPr>
      </p:pic>
      <p:pic>
        <p:nvPicPr>
          <p:cNvPr id="46" name="Picture 45">
            <a:extLst>
              <a:ext uri="{FF2B5EF4-FFF2-40B4-BE49-F238E27FC236}">
                <a16:creationId xmlns:a16="http://schemas.microsoft.com/office/drawing/2014/main" id="{F919B5A0-C151-0A4D-F689-B21ABBE91A4D}"/>
              </a:ext>
            </a:extLst>
          </p:cNvPr>
          <p:cNvPicPr>
            <a:picLocks/>
          </p:cNvPicPr>
          <p:nvPr/>
        </p:nvPicPr>
        <p:blipFill>
          <a:blip r:embed="rId16"/>
          <a:stretch>
            <a:fillRect/>
          </a:stretch>
        </p:blipFill>
        <p:spPr>
          <a:xfrm>
            <a:off x="4931700" y="2814098"/>
            <a:ext cx="355600" cy="635000"/>
          </a:xfrm>
          <a:prstGeom prst="rect">
            <a:avLst/>
          </a:prstGeom>
        </p:spPr>
      </p:pic>
      <p:pic>
        <p:nvPicPr>
          <p:cNvPr id="22" name="Picture 21">
            <a:extLst>
              <a:ext uri="{FF2B5EF4-FFF2-40B4-BE49-F238E27FC236}">
                <a16:creationId xmlns:a16="http://schemas.microsoft.com/office/drawing/2014/main" id="{7F8E745C-87EF-2EC5-7D4B-4418D99C13F8}"/>
              </a:ext>
            </a:extLst>
          </p:cNvPr>
          <p:cNvPicPr>
            <a:picLocks/>
          </p:cNvPicPr>
          <p:nvPr/>
        </p:nvPicPr>
        <p:blipFill>
          <a:blip r:embed="rId17"/>
          <a:stretch>
            <a:fillRect/>
          </a:stretch>
        </p:blipFill>
        <p:spPr>
          <a:xfrm>
            <a:off x="6026092" y="3020789"/>
            <a:ext cx="165100" cy="228600"/>
          </a:xfrm>
          <a:prstGeom prst="rect">
            <a:avLst/>
          </a:prstGeom>
        </p:spPr>
      </p:pic>
      <p:pic>
        <p:nvPicPr>
          <p:cNvPr id="19" name="Picture 18">
            <a:extLst>
              <a:ext uri="{FF2B5EF4-FFF2-40B4-BE49-F238E27FC236}">
                <a16:creationId xmlns:a16="http://schemas.microsoft.com/office/drawing/2014/main" id="{EC62C7CB-5FD4-9952-7B57-28B49906F43B}"/>
              </a:ext>
            </a:extLst>
          </p:cNvPr>
          <p:cNvPicPr>
            <a:picLocks/>
          </p:cNvPicPr>
          <p:nvPr/>
        </p:nvPicPr>
        <p:blipFill>
          <a:blip r:embed="rId18"/>
          <a:stretch>
            <a:fillRect/>
          </a:stretch>
        </p:blipFill>
        <p:spPr>
          <a:xfrm>
            <a:off x="6963515" y="2814098"/>
            <a:ext cx="355600" cy="635000"/>
          </a:xfrm>
          <a:prstGeom prst="rect">
            <a:avLst/>
          </a:prstGeom>
        </p:spPr>
      </p:pic>
      <p:pic>
        <p:nvPicPr>
          <p:cNvPr id="16" name="Picture 15">
            <a:extLst>
              <a:ext uri="{FF2B5EF4-FFF2-40B4-BE49-F238E27FC236}">
                <a16:creationId xmlns:a16="http://schemas.microsoft.com/office/drawing/2014/main" id="{A0EA3E17-049C-C172-F86C-69A7629BAD7C}"/>
              </a:ext>
            </a:extLst>
          </p:cNvPr>
          <p:cNvPicPr>
            <a:picLocks/>
          </p:cNvPicPr>
          <p:nvPr/>
        </p:nvPicPr>
        <p:blipFill>
          <a:blip r:embed="rId19"/>
          <a:stretch>
            <a:fillRect/>
          </a:stretch>
        </p:blipFill>
        <p:spPr>
          <a:xfrm>
            <a:off x="8078378" y="2810330"/>
            <a:ext cx="342901" cy="622300"/>
          </a:xfrm>
          <a:prstGeom prst="rect">
            <a:avLst/>
          </a:prstGeom>
        </p:spPr>
      </p:pic>
      <p:pic>
        <p:nvPicPr>
          <p:cNvPr id="13" name="Picture 12">
            <a:extLst>
              <a:ext uri="{FF2B5EF4-FFF2-40B4-BE49-F238E27FC236}">
                <a16:creationId xmlns:a16="http://schemas.microsoft.com/office/drawing/2014/main" id="{7F3BF9CC-1D38-5C08-34E0-DE3DF8DC749A}"/>
              </a:ext>
            </a:extLst>
          </p:cNvPr>
          <p:cNvPicPr>
            <a:picLocks/>
          </p:cNvPicPr>
          <p:nvPr/>
        </p:nvPicPr>
        <p:blipFill>
          <a:blip r:embed="rId20"/>
          <a:stretch>
            <a:fillRect/>
          </a:stretch>
        </p:blipFill>
        <p:spPr>
          <a:xfrm>
            <a:off x="9100139" y="2791280"/>
            <a:ext cx="355600" cy="635000"/>
          </a:xfrm>
          <a:prstGeom prst="rect">
            <a:avLst/>
          </a:prstGeom>
        </p:spPr>
      </p:pic>
      <p:pic>
        <p:nvPicPr>
          <p:cNvPr id="8" name="Picture 7">
            <a:extLst>
              <a:ext uri="{FF2B5EF4-FFF2-40B4-BE49-F238E27FC236}">
                <a16:creationId xmlns:a16="http://schemas.microsoft.com/office/drawing/2014/main" id="{77D18339-6057-750B-5354-090C96AA9337}"/>
              </a:ext>
            </a:extLst>
          </p:cNvPr>
          <p:cNvPicPr>
            <a:picLocks/>
          </p:cNvPicPr>
          <p:nvPr/>
        </p:nvPicPr>
        <p:blipFill>
          <a:blip r:embed="rId21"/>
          <a:stretch>
            <a:fillRect/>
          </a:stretch>
        </p:blipFill>
        <p:spPr>
          <a:xfrm>
            <a:off x="10159775" y="2810330"/>
            <a:ext cx="342901" cy="622300"/>
          </a:xfrm>
          <a:prstGeom prst="rect">
            <a:avLst/>
          </a:prstGeom>
        </p:spPr>
      </p:pic>
      <p:pic>
        <p:nvPicPr>
          <p:cNvPr id="4" name="Picture 3">
            <a:extLst>
              <a:ext uri="{FF2B5EF4-FFF2-40B4-BE49-F238E27FC236}">
                <a16:creationId xmlns:a16="http://schemas.microsoft.com/office/drawing/2014/main" id="{04092ACB-5906-BA86-CFD0-5CEEF2521B05}"/>
              </a:ext>
            </a:extLst>
          </p:cNvPr>
          <p:cNvPicPr>
            <a:picLocks/>
          </p:cNvPicPr>
          <p:nvPr/>
        </p:nvPicPr>
        <p:blipFill>
          <a:blip r:embed="rId22"/>
          <a:stretch>
            <a:fillRect/>
          </a:stretch>
        </p:blipFill>
        <p:spPr>
          <a:xfrm>
            <a:off x="11206711" y="2817862"/>
            <a:ext cx="355600" cy="635000"/>
          </a:xfrm>
          <a:prstGeom prst="rect">
            <a:avLst/>
          </a:prstGeom>
        </p:spPr>
      </p:pic>
      <p:sp>
        <p:nvSpPr>
          <p:cNvPr id="11" name="Content Placeholder 10">
            <a:extLst>
              <a:ext uri="{FF2B5EF4-FFF2-40B4-BE49-F238E27FC236}">
                <a16:creationId xmlns:a16="http://schemas.microsoft.com/office/drawing/2014/main" id="{B56658CC-D137-A413-0E73-48D5B246872A}"/>
              </a:ext>
            </a:extLst>
          </p:cNvPr>
          <p:cNvSpPr>
            <a:spLocks noGrp="1"/>
          </p:cNvSpPr>
          <p:nvPr>
            <p:ph sz="quarter" idx="17"/>
          </p:nvPr>
        </p:nvSpPr>
        <p:spPr>
          <a:xfrm>
            <a:off x="384464" y="3696750"/>
            <a:ext cx="9450071" cy="618373"/>
          </a:xfrm>
        </p:spPr>
        <p:txBody>
          <a:bodyPr/>
          <a:lstStyle/>
          <a:p>
            <a:pPr marL="342900" indent="-342900">
              <a:buFont typeface="+mj-lt"/>
              <a:buAutoNum type="alphaLcPeriod"/>
            </a:pPr>
            <a:r>
              <a:rPr lang="es-US" sz="1800" b="0" i="0" strike="noStrike" cap="none" spc="0" baseline="0" dirty="0">
                <a:solidFill>
                  <a:srgbClr val="000000"/>
                </a:solidFill>
                <a:effectLst/>
                <a:latin typeface="Libre Franklin"/>
                <a:ea typeface="Libre Franklin"/>
                <a:cs typeface="Libre Franklin"/>
              </a:rPr>
              <a:t>Usa los valores de datos de la tabla que no están tachados para completar el diagrama de puntos.</a:t>
            </a:r>
          </a:p>
        </p:txBody>
      </p:sp>
      <p:pic>
        <p:nvPicPr>
          <p:cNvPr id="6" name="Graphic 5" descr="La escala está rotulada Peso de los gatitos. Las marcas de graduación de la balanza están numeradas de 0 a 3, con una interrupción de línea entre 0 y 1. Marcas rotuladas: 0, 1, 1 y 1 octavo, 1 y 1 cuarto, 1 y 3 octavos, 1 y 1 medio, 1 y 5 octavos, 1 y 3 cuartos, 1 y 7 octavos, 2, 2 y 1 octavo, 2 y 1 cuartos, 2 y 3 octavos, 2 y 1 medio, 2 y 5 octavos, 2 y 3 cuartos, 2 y 7 octavos, 3. Datos marcados: 1 X a uno y 3 octavos. 1 X a uno y 5 octavos. 1 X a uno y 5 octavos. 1 X a uno y tres cuartos. 1 X a uno y siete octavos. 1 X a 2. 1 X a 2 y 1 octavos. 3 X a 2 y 1 octavo. 1 X a 2 y 1 octavos. 3 X a 2 y 1 medio">
            <a:extLst>
              <a:ext uri="{FF2B5EF4-FFF2-40B4-BE49-F238E27FC236}">
                <a16:creationId xmlns:a16="http://schemas.microsoft.com/office/drawing/2014/main" id="{E4587F12-71BC-389B-7818-A201137820DD}"/>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3485097" y="4400857"/>
            <a:ext cx="5020399" cy="1939700"/>
          </a:xfrm>
          <a:prstGeom prst="rect">
            <a:avLst/>
          </a:prstGeom>
        </p:spPr>
      </p:pic>
    </p:spTree>
    <p:extLst>
      <p:ext uri="{BB962C8B-B14F-4D97-AF65-F5344CB8AC3E}">
        <p14:creationId xmlns:p14="http://schemas.microsoft.com/office/powerpoint/2010/main" val="2854251443"/>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2C050-8C98-2CF8-A69B-76705D0582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871DE1-663E-0898-2B76-581D7AEB864D}"/>
              </a:ext>
            </a:extLst>
          </p:cNvPr>
          <p:cNvSpPr>
            <a:spLocks noGrp="1"/>
          </p:cNvSpPr>
          <p:nvPr>
            <p:ph type="title"/>
          </p:nvPr>
        </p:nvSpPr>
        <p:spPr>
          <a:xfrm>
            <a:off x="273600" y="1029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Escribir y resolver problemas (2 de 6)</a:t>
            </a:r>
            <a:endParaRPr lang="en-US" sz="2400">
              <a:solidFill>
                <a:srgbClr val="D62714"/>
              </a:solidFill>
            </a:endParaRPr>
          </a:p>
        </p:txBody>
      </p:sp>
      <p:sp>
        <p:nvSpPr>
          <p:cNvPr id="6" name="Content Placeholder 5">
            <a:extLst>
              <a:ext uri="{FF2B5EF4-FFF2-40B4-BE49-F238E27FC236}">
                <a16:creationId xmlns:a16="http://schemas.microsoft.com/office/drawing/2014/main" id="{3B814401-4258-2171-AEE7-E351DAC261D7}"/>
              </a:ext>
            </a:extLst>
          </p:cNvPr>
          <p:cNvSpPr>
            <a:spLocks noGrp="1"/>
          </p:cNvSpPr>
          <p:nvPr>
            <p:ph sz="quarter" idx="16"/>
          </p:nvPr>
        </p:nvSpPr>
        <p:spPr>
          <a:xfrm>
            <a:off x="273601" y="1655846"/>
            <a:ext cx="9606124" cy="485775"/>
          </a:xfrm>
        </p:spPr>
        <p:txBody>
          <a:bodyPr/>
          <a:lstStyle/>
          <a:p>
            <a:pPr marL="342900" indent="-342900">
              <a:buFont typeface="+mj-lt"/>
              <a:buAutoNum type="alphaLcPeriod" startAt="2"/>
            </a:pPr>
            <a:r>
              <a:rPr lang="es-US" sz="1800" b="0" i="0" strike="noStrike" cap="none" spc="0" baseline="0" dirty="0">
                <a:solidFill>
                  <a:srgbClr val="000000"/>
                </a:solidFill>
                <a:effectLst/>
                <a:latin typeface="Libre Franklin"/>
                <a:ea typeface="Libre Franklin"/>
                <a:cs typeface="Libre Franklin"/>
              </a:rPr>
              <a:t>Escribe tres preguntas que puedan responderse usando el diagrama de puntos.</a:t>
            </a:r>
          </a:p>
        </p:txBody>
      </p:sp>
    </p:spTree>
    <p:extLst>
      <p:ext uri="{BB962C8B-B14F-4D97-AF65-F5344CB8AC3E}">
        <p14:creationId xmlns:p14="http://schemas.microsoft.com/office/powerpoint/2010/main" val="4280431184"/>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77D799-0FA9-771D-557B-1C2386D645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E56EE7-3A9C-C1E4-65D8-5E3D99C1F95E}"/>
              </a:ext>
            </a:extLst>
          </p:cNvPr>
          <p:cNvSpPr>
            <a:spLocks noGrp="1"/>
          </p:cNvSpPr>
          <p:nvPr>
            <p:ph type="title"/>
          </p:nvPr>
        </p:nvSpPr>
        <p:spPr>
          <a:xfrm>
            <a:off x="273600" y="1029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Escribir y resolver problemas (3 de 6)</a:t>
            </a:r>
            <a:endParaRPr lang="en-US" sz="2400">
              <a:solidFill>
                <a:srgbClr val="D62714"/>
              </a:solidFill>
            </a:endParaRPr>
          </a:p>
        </p:txBody>
      </p:sp>
      <p:sp>
        <p:nvSpPr>
          <p:cNvPr id="10" name="Content Placeholder 9">
            <a:extLst>
              <a:ext uri="{FF2B5EF4-FFF2-40B4-BE49-F238E27FC236}">
                <a16:creationId xmlns:a16="http://schemas.microsoft.com/office/drawing/2014/main" id="{60810B01-AE88-A50B-B926-75C153F049D9}"/>
              </a:ext>
            </a:extLst>
          </p:cNvPr>
          <p:cNvSpPr>
            <a:spLocks noGrp="1"/>
          </p:cNvSpPr>
          <p:nvPr>
            <p:ph sz="quarter" idx="16"/>
          </p:nvPr>
        </p:nvSpPr>
        <p:spPr>
          <a:xfrm>
            <a:off x="272773" y="1439150"/>
            <a:ext cx="11646451" cy="374005"/>
          </a:xfrm>
        </p:spPr>
        <p:txBody>
          <a:bodyPr/>
          <a:lstStyle/>
          <a:p>
            <a:pPr marL="342900" indent="-342900" algn="l">
              <a:buFont typeface="+mj-lt"/>
              <a:buAutoNum type="arabicPeriod" startAt="3"/>
            </a:pPr>
            <a:r>
              <a:rPr lang="es-US" sz="1800" b="0" i="0" strike="noStrike" cap="none" spc="0" baseline="0">
                <a:solidFill>
                  <a:srgbClr val="000000"/>
                </a:solidFill>
                <a:effectLst/>
                <a:latin typeface="Libre Franklin"/>
                <a:ea typeface="Libre Franklin"/>
                <a:cs typeface="Libre Franklin"/>
              </a:rPr>
              <a:t>La clase de la maestra Chan mide la longitud de </a:t>
            </a:r>
            <a:r>
              <a:rPr lang="es-US" sz="2000" b="0" i="0" strike="noStrike" cap="none" spc="0" baseline="0">
                <a:solidFill>
                  <a:srgbClr val="000000"/>
                </a:solidFill>
                <a:effectLst/>
                <a:latin typeface="Cambria"/>
                <a:ea typeface="Cambria"/>
                <a:cs typeface="Cambria"/>
              </a:rPr>
              <a:t>10</a:t>
            </a:r>
            <a:r>
              <a:rPr lang="es-US" sz="1800" b="0" i="0" strike="noStrike" cap="none" spc="0" baseline="0">
                <a:solidFill>
                  <a:srgbClr val="000000"/>
                </a:solidFill>
                <a:effectLst/>
                <a:latin typeface="Libre Franklin"/>
                <a:ea typeface="Libre Franklin"/>
                <a:cs typeface="Libre Franklin"/>
              </a:rPr>
              <a:t> lápices. Las longitudes se registran en la tabla.</a:t>
            </a:r>
          </a:p>
        </p:txBody>
      </p:sp>
      <p:graphicFrame>
        <p:nvGraphicFramePr>
          <p:cNvPr id="23" name="Table Placeholder 22">
            <a:extLst>
              <a:ext uri="{FF2B5EF4-FFF2-40B4-BE49-F238E27FC236}">
                <a16:creationId xmlns:a16="http://schemas.microsoft.com/office/drawing/2014/main" id="{DE84A31D-93C5-B21E-6746-4A24C90E3FD2}"/>
              </a:ext>
            </a:extLst>
          </p:cNvPr>
          <p:cNvGraphicFramePr>
            <a:graphicFrameLocks noGrp="1"/>
          </p:cNvGraphicFramePr>
          <p:nvPr>
            <p:ph type="tbl" sz="quarter" idx="25"/>
            <p:extLst>
              <p:ext uri="{D42A27DB-BD31-4B8C-83A1-F6EECF244321}">
                <p14:modId xmlns:p14="http://schemas.microsoft.com/office/powerpoint/2010/main" val="2228889437"/>
              </p:ext>
            </p:extLst>
          </p:nvPr>
        </p:nvGraphicFramePr>
        <p:xfrm>
          <a:off x="272773" y="1874580"/>
          <a:ext cx="11646448" cy="1732407"/>
        </p:xfrm>
        <a:graphic>
          <a:graphicData uri="http://schemas.openxmlformats.org/drawingml/2006/table">
            <a:tbl>
              <a:tblPr firstRow="1" bandRow="1">
                <a:tableStyleId>{5940675A-B579-460E-94D1-54222C63F5DA}</a:tableStyleId>
              </a:tblPr>
              <a:tblGrid>
                <a:gridCol w="1277341">
                  <a:extLst>
                    <a:ext uri="{9D8B030D-6E8A-4147-A177-3AD203B41FA5}">
                      <a16:colId xmlns:a16="http://schemas.microsoft.com/office/drawing/2014/main" val="2210301462"/>
                    </a:ext>
                  </a:extLst>
                </a:gridCol>
                <a:gridCol w="840195">
                  <a:extLst>
                    <a:ext uri="{9D8B030D-6E8A-4147-A177-3AD203B41FA5}">
                      <a16:colId xmlns:a16="http://schemas.microsoft.com/office/drawing/2014/main" val="3284999461"/>
                    </a:ext>
                  </a:extLst>
                </a:gridCol>
                <a:gridCol w="1058768">
                  <a:extLst>
                    <a:ext uri="{9D8B030D-6E8A-4147-A177-3AD203B41FA5}">
                      <a16:colId xmlns:a16="http://schemas.microsoft.com/office/drawing/2014/main" val="3240163684"/>
                    </a:ext>
                  </a:extLst>
                </a:gridCol>
                <a:gridCol w="1058768">
                  <a:extLst>
                    <a:ext uri="{9D8B030D-6E8A-4147-A177-3AD203B41FA5}">
                      <a16:colId xmlns:a16="http://schemas.microsoft.com/office/drawing/2014/main" val="1169538968"/>
                    </a:ext>
                  </a:extLst>
                </a:gridCol>
                <a:gridCol w="1058768">
                  <a:extLst>
                    <a:ext uri="{9D8B030D-6E8A-4147-A177-3AD203B41FA5}">
                      <a16:colId xmlns:a16="http://schemas.microsoft.com/office/drawing/2014/main" val="20873084"/>
                    </a:ext>
                  </a:extLst>
                </a:gridCol>
                <a:gridCol w="1058768">
                  <a:extLst>
                    <a:ext uri="{9D8B030D-6E8A-4147-A177-3AD203B41FA5}">
                      <a16:colId xmlns:a16="http://schemas.microsoft.com/office/drawing/2014/main" val="1530559841"/>
                    </a:ext>
                  </a:extLst>
                </a:gridCol>
                <a:gridCol w="1058768">
                  <a:extLst>
                    <a:ext uri="{9D8B030D-6E8A-4147-A177-3AD203B41FA5}">
                      <a16:colId xmlns:a16="http://schemas.microsoft.com/office/drawing/2014/main" val="2139428989"/>
                    </a:ext>
                  </a:extLst>
                </a:gridCol>
                <a:gridCol w="1058768">
                  <a:extLst>
                    <a:ext uri="{9D8B030D-6E8A-4147-A177-3AD203B41FA5}">
                      <a16:colId xmlns:a16="http://schemas.microsoft.com/office/drawing/2014/main" val="905495086"/>
                    </a:ext>
                  </a:extLst>
                </a:gridCol>
                <a:gridCol w="1058768">
                  <a:extLst>
                    <a:ext uri="{9D8B030D-6E8A-4147-A177-3AD203B41FA5}">
                      <a16:colId xmlns:a16="http://schemas.microsoft.com/office/drawing/2014/main" val="2725864239"/>
                    </a:ext>
                  </a:extLst>
                </a:gridCol>
                <a:gridCol w="1058768">
                  <a:extLst>
                    <a:ext uri="{9D8B030D-6E8A-4147-A177-3AD203B41FA5}">
                      <a16:colId xmlns:a16="http://schemas.microsoft.com/office/drawing/2014/main" val="2777824064"/>
                    </a:ext>
                  </a:extLst>
                </a:gridCol>
                <a:gridCol w="1058768">
                  <a:extLst>
                    <a:ext uri="{9D8B030D-6E8A-4147-A177-3AD203B41FA5}">
                      <a16:colId xmlns:a16="http://schemas.microsoft.com/office/drawing/2014/main" val="3898982382"/>
                    </a:ext>
                  </a:extLst>
                </a:gridCol>
              </a:tblGrid>
              <a:tr h="757047">
                <a:tc>
                  <a:txBody>
                    <a:bodyPr/>
                    <a:lstStyle/>
                    <a:p>
                      <a:pPr algn="ctr" fontAlgn="t"/>
                      <a:r>
                        <a:rPr lang="es-US" sz="1800" b="1" i="0" strike="noStrike" cap="none" spc="0" baseline="0">
                          <a:solidFill>
                            <a:srgbClr val="000000"/>
                          </a:solidFill>
                          <a:effectLst/>
                          <a:latin typeface="Libre Franklin"/>
                          <a:ea typeface="Libre Franklin"/>
                          <a:cs typeface="Libre Franklin"/>
                        </a:rPr>
                        <a:t>Lápiz</a:t>
                      </a:r>
                      <a:endParaRPr lang="en-IN" b="1">
                        <a:effectLst/>
                      </a:endParaRPr>
                    </a:p>
                  </a:txBody>
                  <a:tcPr marL="76200" marR="76200" marT="76200" marB="7620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tcPr>
                </a:tc>
                <a:tc>
                  <a:txBody>
                    <a:bodyPr/>
                    <a:lstStyle/>
                    <a:p>
                      <a:pPr algn="ctr" fontAlgn="t"/>
                      <a:r>
                        <a:rPr lang="en-IN">
                          <a:solidFill>
                            <a:schemeClr val="bg1"/>
                          </a:solidFill>
                          <a:effectLst/>
                        </a:rPr>
                        <a:t>1</a:t>
                      </a:r>
                    </a:p>
                  </a:txBody>
                  <a:tcPr marL="76200" marR="76200" marT="76200" marB="76200">
                    <a:lnL w="28575" cap="flat" cmpd="sng" algn="ctr">
                      <a:solidFill>
                        <a:schemeClr val="tx1"/>
                      </a:solidFill>
                      <a:prstDash val="solid"/>
                      <a:round/>
                      <a:headEnd type="none" w="med" len="med"/>
                      <a:tailEnd type="none" w="med" len="med"/>
                    </a:lnL>
                    <a:lnT w="28575" cap="flat" cmpd="sng" algn="ctr">
                      <a:noFill/>
                      <a:prstDash val="solid"/>
                      <a:round/>
                      <a:headEnd type="none" w="med" len="med"/>
                      <a:tailEnd type="none" w="med" len="med"/>
                    </a:lnT>
                  </a:tcPr>
                </a:tc>
                <a:tc>
                  <a:txBody>
                    <a:bodyPr/>
                    <a:lstStyle/>
                    <a:p>
                      <a:pPr algn="ctr" fontAlgn="t"/>
                      <a:r>
                        <a:rPr lang="en-IN">
                          <a:solidFill>
                            <a:schemeClr val="bg1"/>
                          </a:solidFill>
                          <a:effectLst/>
                        </a:rPr>
                        <a:t>2</a:t>
                      </a:r>
                    </a:p>
                  </a:txBody>
                  <a:tcPr marL="76200" marR="76200" marT="76200" marB="76200">
                    <a:lnT w="28575" cap="flat" cmpd="sng" algn="ctr">
                      <a:noFill/>
                      <a:prstDash val="solid"/>
                      <a:round/>
                      <a:headEnd type="none" w="med" len="med"/>
                      <a:tailEnd type="none" w="med" len="med"/>
                    </a:lnT>
                  </a:tcPr>
                </a:tc>
                <a:tc>
                  <a:txBody>
                    <a:bodyPr/>
                    <a:lstStyle/>
                    <a:p>
                      <a:pPr algn="ctr" fontAlgn="t"/>
                      <a:r>
                        <a:rPr lang="en-IN">
                          <a:solidFill>
                            <a:schemeClr val="bg1"/>
                          </a:solidFill>
                          <a:effectLst/>
                        </a:rPr>
                        <a:t>3</a:t>
                      </a:r>
                    </a:p>
                  </a:txBody>
                  <a:tcPr marL="76200" marR="76200" marT="76200" marB="76200">
                    <a:lnT w="28575" cap="flat" cmpd="sng" algn="ctr">
                      <a:noFill/>
                      <a:prstDash val="solid"/>
                      <a:round/>
                      <a:headEnd type="none" w="med" len="med"/>
                      <a:tailEnd type="none" w="med" len="med"/>
                    </a:lnT>
                  </a:tcPr>
                </a:tc>
                <a:tc>
                  <a:txBody>
                    <a:bodyPr/>
                    <a:lstStyle/>
                    <a:p>
                      <a:pPr algn="ctr" fontAlgn="t"/>
                      <a:r>
                        <a:rPr lang="en-IN">
                          <a:solidFill>
                            <a:schemeClr val="bg1"/>
                          </a:solidFill>
                          <a:effectLst/>
                        </a:rPr>
                        <a:t>4</a:t>
                      </a:r>
                    </a:p>
                  </a:txBody>
                  <a:tcPr marL="76200" marR="76200" marT="76200" marB="76200">
                    <a:lnT w="28575" cap="flat" cmpd="sng" algn="ctr">
                      <a:noFill/>
                      <a:prstDash val="solid"/>
                      <a:round/>
                      <a:headEnd type="none" w="med" len="med"/>
                      <a:tailEnd type="none" w="med" len="med"/>
                    </a:lnT>
                  </a:tcPr>
                </a:tc>
                <a:tc>
                  <a:txBody>
                    <a:bodyPr/>
                    <a:lstStyle/>
                    <a:p>
                      <a:pPr algn="ctr" fontAlgn="t"/>
                      <a:r>
                        <a:rPr lang="en-IN">
                          <a:solidFill>
                            <a:schemeClr val="bg1"/>
                          </a:solidFill>
                          <a:effectLst/>
                        </a:rPr>
                        <a:t>5</a:t>
                      </a:r>
                    </a:p>
                  </a:txBody>
                  <a:tcPr marL="76200" marR="76200" marT="76200" marB="76200">
                    <a:lnT w="28575" cap="flat" cmpd="sng" algn="ctr">
                      <a:noFill/>
                      <a:prstDash val="solid"/>
                      <a:round/>
                      <a:headEnd type="none" w="med" len="med"/>
                      <a:tailEnd type="none" w="med" len="med"/>
                    </a:lnT>
                  </a:tcPr>
                </a:tc>
                <a:tc>
                  <a:txBody>
                    <a:bodyPr/>
                    <a:lstStyle/>
                    <a:p>
                      <a:pPr algn="ctr" fontAlgn="t"/>
                      <a:r>
                        <a:rPr lang="en-IN">
                          <a:solidFill>
                            <a:schemeClr val="bg1"/>
                          </a:solidFill>
                          <a:effectLst/>
                        </a:rPr>
                        <a:t>6</a:t>
                      </a:r>
                    </a:p>
                  </a:txBody>
                  <a:tcPr marL="76200" marR="76200" marT="76200" marB="76200">
                    <a:lnT w="28575" cap="flat" cmpd="sng" algn="ctr">
                      <a:noFill/>
                      <a:prstDash val="solid"/>
                      <a:round/>
                      <a:headEnd type="none" w="med" len="med"/>
                      <a:tailEnd type="none" w="med" len="med"/>
                    </a:lnT>
                  </a:tcPr>
                </a:tc>
                <a:tc>
                  <a:txBody>
                    <a:bodyPr/>
                    <a:lstStyle/>
                    <a:p>
                      <a:pPr algn="ctr" fontAlgn="t"/>
                      <a:r>
                        <a:rPr lang="en-IN">
                          <a:solidFill>
                            <a:schemeClr val="bg1"/>
                          </a:solidFill>
                          <a:effectLst/>
                        </a:rPr>
                        <a:t>7</a:t>
                      </a:r>
                    </a:p>
                  </a:txBody>
                  <a:tcPr marL="76200" marR="76200" marT="76200" marB="76200">
                    <a:lnT w="28575" cap="flat" cmpd="sng" algn="ctr">
                      <a:noFill/>
                      <a:prstDash val="solid"/>
                      <a:round/>
                      <a:headEnd type="none" w="med" len="med"/>
                      <a:tailEnd type="none" w="med" len="med"/>
                    </a:lnT>
                  </a:tcPr>
                </a:tc>
                <a:tc>
                  <a:txBody>
                    <a:bodyPr/>
                    <a:lstStyle/>
                    <a:p>
                      <a:pPr algn="ctr" fontAlgn="t"/>
                      <a:r>
                        <a:rPr lang="en-IN">
                          <a:solidFill>
                            <a:schemeClr val="bg1"/>
                          </a:solidFill>
                          <a:effectLst/>
                        </a:rPr>
                        <a:t>8</a:t>
                      </a:r>
                    </a:p>
                  </a:txBody>
                  <a:tcPr marL="76200" marR="76200" marT="76200" marB="76200">
                    <a:lnT w="28575" cap="flat" cmpd="sng" algn="ctr">
                      <a:noFill/>
                      <a:prstDash val="solid"/>
                      <a:round/>
                      <a:headEnd type="none" w="med" len="med"/>
                      <a:tailEnd type="none" w="med" len="med"/>
                    </a:lnT>
                  </a:tcPr>
                </a:tc>
                <a:tc>
                  <a:txBody>
                    <a:bodyPr/>
                    <a:lstStyle/>
                    <a:p>
                      <a:pPr algn="ctr" fontAlgn="t"/>
                      <a:r>
                        <a:rPr lang="en-IN">
                          <a:solidFill>
                            <a:schemeClr val="bg1"/>
                          </a:solidFill>
                          <a:effectLst/>
                        </a:rPr>
                        <a:t>9</a:t>
                      </a:r>
                    </a:p>
                  </a:txBody>
                  <a:tcPr marL="76200" marR="76200" marT="76200" marB="76200">
                    <a:lnT w="28575" cap="flat" cmpd="sng" algn="ctr">
                      <a:noFill/>
                      <a:prstDash val="solid"/>
                      <a:round/>
                      <a:headEnd type="none" w="med" len="med"/>
                      <a:tailEnd type="none" w="med" len="med"/>
                    </a:lnT>
                  </a:tcPr>
                </a:tc>
                <a:tc>
                  <a:txBody>
                    <a:bodyPr/>
                    <a:lstStyle/>
                    <a:p>
                      <a:pPr algn="ctr" fontAlgn="t"/>
                      <a:r>
                        <a:rPr lang="en-IN">
                          <a:solidFill>
                            <a:schemeClr val="bg1"/>
                          </a:solidFill>
                          <a:effectLst/>
                        </a:rPr>
                        <a:t>10</a:t>
                      </a:r>
                    </a:p>
                  </a:txBody>
                  <a:tcPr marL="76200" marR="76200" marT="76200" marB="76200">
                    <a:lnT w="28575" cap="flat" cmpd="sng" algn="ctr">
                      <a:noFill/>
                      <a:prstDash val="solid"/>
                      <a:round/>
                      <a:headEnd type="none" w="med" len="med"/>
                      <a:tailEnd type="none" w="med" len="med"/>
                    </a:lnT>
                  </a:tcPr>
                </a:tc>
                <a:extLst>
                  <a:ext uri="{0D108BD9-81ED-4DB2-BD59-A6C34878D82A}">
                    <a16:rowId xmlns:a16="http://schemas.microsoft.com/office/drawing/2014/main" val="473759620"/>
                  </a:ext>
                </a:extLst>
              </a:tr>
              <a:tr h="789916">
                <a:tc>
                  <a:txBody>
                    <a:bodyPr/>
                    <a:lstStyle/>
                    <a:p>
                      <a:pPr algn="ctr" fontAlgn="t"/>
                      <a:r>
                        <a:rPr lang="es-US" sz="1800" b="1" i="0" strike="noStrike" cap="none" spc="0" baseline="0">
                          <a:solidFill>
                            <a:srgbClr val="000000"/>
                          </a:solidFill>
                          <a:effectLst/>
                          <a:latin typeface="Libre Franklin"/>
                          <a:ea typeface="Libre Franklin"/>
                          <a:cs typeface="Libre Franklin"/>
                        </a:rPr>
                        <a:t>Longitud (pulgadas)</a:t>
                      </a:r>
                    </a:p>
                  </a:txBody>
                  <a:tcPr marL="76200" marR="76200" marT="76200" marB="7620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B w="28575"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5 y 3 octavos</a:t>
                      </a:r>
                    </a:p>
                  </a:txBody>
                  <a:tcPr>
                    <a:lnL w="28575" cap="flat" cmpd="sng" algn="ctr">
                      <a:solidFill>
                        <a:schemeClr val="tx1"/>
                      </a:solidFill>
                      <a:prstDash val="solid"/>
                      <a:round/>
                      <a:headEnd type="none" w="med" len="med"/>
                      <a:tailEnd type="none" w="med" len="med"/>
                    </a:lnL>
                    <a:lnB w="28575"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6 y 1 octavo</a:t>
                      </a:r>
                    </a:p>
                  </a:txBody>
                  <a:tcPr>
                    <a:lnB w="28575"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cinco y tres cuartos</a:t>
                      </a:r>
                    </a:p>
                  </a:txBody>
                  <a:tcPr>
                    <a:lnB w="28575" cap="flat" cmpd="sng" algn="ctr">
                      <a:no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000" b="0" i="0" strike="noStrike" cap="none" spc="0" baseline="0">
                          <a:solidFill>
                            <a:srgbClr val="FFFFFF"/>
                          </a:solidFill>
                          <a:effectLst/>
                          <a:latin typeface="Libre Franklin"/>
                          <a:ea typeface="Libre Franklin"/>
                          <a:cs typeface="Libre Franklin"/>
                        </a:rPr>
                        <a:t>cinco y un octavo</a:t>
                      </a:r>
                    </a:p>
                  </a:txBody>
                  <a:tcPr>
                    <a:lnB w="28575" cap="flat" cmpd="sng" algn="ctr">
                      <a:noFill/>
                      <a:prstDash val="solid"/>
                      <a:round/>
                      <a:headEnd type="none" w="med" len="med"/>
                      <a:tailEnd type="none" w="med" len="med"/>
                    </a:lnB>
                  </a:tcPr>
                </a:tc>
                <a:tc>
                  <a:txBody>
                    <a:bodyPr/>
                    <a:lstStyle/>
                    <a:p>
                      <a:r>
                        <a:rPr lang="en-US" sz="1000">
                          <a:solidFill>
                            <a:schemeClr val="bg1"/>
                          </a:solidFill>
                          <a:latin typeface="Libre Franklin" pitchFamily="2" charset="0"/>
                        </a:rPr>
                        <a:t>6</a:t>
                      </a:r>
                    </a:p>
                  </a:txBody>
                  <a:tcPr>
                    <a:lnB w="28575"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seis y siete octavos</a:t>
                      </a:r>
                    </a:p>
                  </a:txBody>
                  <a:tcPr>
                    <a:lnB w="28575"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seis y un medio</a:t>
                      </a:r>
                    </a:p>
                  </a:txBody>
                  <a:tcPr>
                    <a:lnB w="28575"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6 y 3 octavos</a:t>
                      </a:r>
                    </a:p>
                  </a:txBody>
                  <a:tcPr>
                    <a:lnB w="28575"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cinco y un medio</a:t>
                      </a:r>
                    </a:p>
                  </a:txBody>
                  <a:tcPr>
                    <a:lnB w="28575"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cinco y cinco octavos</a:t>
                      </a:r>
                    </a:p>
                  </a:txBody>
                  <a:tcPr>
                    <a:lnB w="28575" cap="flat" cmpd="sng" algn="ctr">
                      <a:noFill/>
                      <a:prstDash val="solid"/>
                      <a:round/>
                      <a:headEnd type="none" w="med" len="med"/>
                      <a:tailEnd type="none" w="med" len="med"/>
                    </a:lnB>
                  </a:tcPr>
                </a:tc>
                <a:extLst>
                  <a:ext uri="{0D108BD9-81ED-4DB2-BD59-A6C34878D82A}">
                    <a16:rowId xmlns:a16="http://schemas.microsoft.com/office/drawing/2014/main" val="3212656666"/>
                  </a:ext>
                </a:extLst>
              </a:tr>
            </a:tbl>
          </a:graphicData>
        </a:graphic>
      </p:graphicFrame>
      <p:pic>
        <p:nvPicPr>
          <p:cNvPr id="85" name="Picture 84">
            <a:extLst>
              <a:ext uri="{FF2B5EF4-FFF2-40B4-BE49-F238E27FC236}">
                <a16:creationId xmlns:a16="http://schemas.microsoft.com/office/drawing/2014/main" id="{8712BF79-096F-346B-F05D-A7F51C320B55}"/>
              </a:ext>
            </a:extLst>
          </p:cNvPr>
          <p:cNvPicPr>
            <a:picLocks/>
          </p:cNvPicPr>
          <p:nvPr/>
        </p:nvPicPr>
        <p:blipFill>
          <a:blip r:embed="rId3"/>
          <a:stretch>
            <a:fillRect/>
          </a:stretch>
        </p:blipFill>
        <p:spPr>
          <a:xfrm>
            <a:off x="1856738" y="2082884"/>
            <a:ext cx="228600" cy="304800"/>
          </a:xfrm>
          <a:prstGeom prst="rect">
            <a:avLst/>
          </a:prstGeom>
        </p:spPr>
      </p:pic>
      <p:pic>
        <p:nvPicPr>
          <p:cNvPr id="82" name="Picture 81">
            <a:extLst>
              <a:ext uri="{FF2B5EF4-FFF2-40B4-BE49-F238E27FC236}">
                <a16:creationId xmlns:a16="http://schemas.microsoft.com/office/drawing/2014/main" id="{605CC55D-7207-C6BD-1AD8-C8BD60754C1B}"/>
              </a:ext>
            </a:extLst>
          </p:cNvPr>
          <p:cNvPicPr>
            <a:picLocks/>
          </p:cNvPicPr>
          <p:nvPr/>
        </p:nvPicPr>
        <p:blipFill>
          <a:blip r:embed="rId4"/>
          <a:stretch>
            <a:fillRect/>
          </a:stretch>
        </p:blipFill>
        <p:spPr>
          <a:xfrm>
            <a:off x="2778864" y="2092565"/>
            <a:ext cx="228600" cy="304800"/>
          </a:xfrm>
          <a:prstGeom prst="rect">
            <a:avLst/>
          </a:prstGeom>
        </p:spPr>
      </p:pic>
      <p:pic>
        <p:nvPicPr>
          <p:cNvPr id="79" name="Picture 78">
            <a:extLst>
              <a:ext uri="{FF2B5EF4-FFF2-40B4-BE49-F238E27FC236}">
                <a16:creationId xmlns:a16="http://schemas.microsoft.com/office/drawing/2014/main" id="{40DB57F4-087B-A76D-1D0D-940FF513638E}"/>
              </a:ext>
            </a:extLst>
          </p:cNvPr>
          <p:cNvPicPr>
            <a:picLocks/>
          </p:cNvPicPr>
          <p:nvPr/>
        </p:nvPicPr>
        <p:blipFill>
          <a:blip r:embed="rId5"/>
          <a:stretch>
            <a:fillRect/>
          </a:stretch>
        </p:blipFill>
        <p:spPr>
          <a:xfrm>
            <a:off x="3835258" y="2078854"/>
            <a:ext cx="215900" cy="304800"/>
          </a:xfrm>
          <a:prstGeom prst="rect">
            <a:avLst/>
          </a:prstGeom>
        </p:spPr>
      </p:pic>
      <p:pic>
        <p:nvPicPr>
          <p:cNvPr id="76" name="Picture 75">
            <a:extLst>
              <a:ext uri="{FF2B5EF4-FFF2-40B4-BE49-F238E27FC236}">
                <a16:creationId xmlns:a16="http://schemas.microsoft.com/office/drawing/2014/main" id="{B72AA471-4CD4-B5AF-D0FC-2E08A2B7B22C}"/>
              </a:ext>
            </a:extLst>
          </p:cNvPr>
          <p:cNvPicPr>
            <a:picLocks/>
          </p:cNvPicPr>
          <p:nvPr/>
        </p:nvPicPr>
        <p:blipFill>
          <a:blip r:embed="rId6"/>
          <a:stretch>
            <a:fillRect/>
          </a:stretch>
        </p:blipFill>
        <p:spPr>
          <a:xfrm>
            <a:off x="4868490" y="2123561"/>
            <a:ext cx="241300" cy="292100"/>
          </a:xfrm>
          <a:prstGeom prst="rect">
            <a:avLst/>
          </a:prstGeom>
        </p:spPr>
      </p:pic>
      <p:pic>
        <p:nvPicPr>
          <p:cNvPr id="73" name="Picture 72">
            <a:extLst>
              <a:ext uri="{FF2B5EF4-FFF2-40B4-BE49-F238E27FC236}">
                <a16:creationId xmlns:a16="http://schemas.microsoft.com/office/drawing/2014/main" id="{B269A1F1-37CE-9AAA-1484-A7FC3397969F}"/>
              </a:ext>
            </a:extLst>
          </p:cNvPr>
          <p:cNvPicPr>
            <a:picLocks/>
          </p:cNvPicPr>
          <p:nvPr/>
        </p:nvPicPr>
        <p:blipFill>
          <a:blip r:embed="rId7"/>
          <a:stretch>
            <a:fillRect/>
          </a:stretch>
        </p:blipFill>
        <p:spPr>
          <a:xfrm>
            <a:off x="5976465" y="2104804"/>
            <a:ext cx="215900" cy="304800"/>
          </a:xfrm>
          <a:prstGeom prst="rect">
            <a:avLst/>
          </a:prstGeom>
        </p:spPr>
      </p:pic>
      <p:pic>
        <p:nvPicPr>
          <p:cNvPr id="70" name="Picture 69">
            <a:extLst>
              <a:ext uri="{FF2B5EF4-FFF2-40B4-BE49-F238E27FC236}">
                <a16:creationId xmlns:a16="http://schemas.microsoft.com/office/drawing/2014/main" id="{F9AA56E0-80EE-8D63-1913-4C4398C4ED4A}"/>
              </a:ext>
            </a:extLst>
          </p:cNvPr>
          <p:cNvPicPr>
            <a:picLocks/>
          </p:cNvPicPr>
          <p:nvPr/>
        </p:nvPicPr>
        <p:blipFill>
          <a:blip r:embed="rId8"/>
          <a:stretch>
            <a:fillRect/>
          </a:stretch>
        </p:blipFill>
        <p:spPr>
          <a:xfrm>
            <a:off x="7000191" y="2148961"/>
            <a:ext cx="165099" cy="241300"/>
          </a:xfrm>
          <a:prstGeom prst="rect">
            <a:avLst/>
          </a:prstGeom>
        </p:spPr>
      </p:pic>
      <p:pic>
        <p:nvPicPr>
          <p:cNvPr id="67" name="Picture 66">
            <a:extLst>
              <a:ext uri="{FF2B5EF4-FFF2-40B4-BE49-F238E27FC236}">
                <a16:creationId xmlns:a16="http://schemas.microsoft.com/office/drawing/2014/main" id="{52135709-D9F0-01EC-45AF-4F75F093A0F6}"/>
              </a:ext>
            </a:extLst>
          </p:cNvPr>
          <p:cNvPicPr>
            <a:picLocks/>
          </p:cNvPicPr>
          <p:nvPr/>
        </p:nvPicPr>
        <p:blipFill>
          <a:blip r:embed="rId9"/>
          <a:stretch>
            <a:fillRect/>
          </a:stretch>
        </p:blipFill>
        <p:spPr>
          <a:xfrm>
            <a:off x="8103273" y="2148961"/>
            <a:ext cx="165100" cy="228600"/>
          </a:xfrm>
          <a:prstGeom prst="rect">
            <a:avLst/>
          </a:prstGeom>
        </p:spPr>
      </p:pic>
      <p:pic>
        <p:nvPicPr>
          <p:cNvPr id="64" name="Picture 63">
            <a:extLst>
              <a:ext uri="{FF2B5EF4-FFF2-40B4-BE49-F238E27FC236}">
                <a16:creationId xmlns:a16="http://schemas.microsoft.com/office/drawing/2014/main" id="{BFCF5553-9A51-88F1-A185-C277B6CE8952}"/>
              </a:ext>
            </a:extLst>
          </p:cNvPr>
          <p:cNvPicPr>
            <a:picLocks/>
          </p:cNvPicPr>
          <p:nvPr/>
        </p:nvPicPr>
        <p:blipFill>
          <a:blip r:embed="rId10"/>
          <a:stretch>
            <a:fillRect/>
          </a:stretch>
        </p:blipFill>
        <p:spPr>
          <a:xfrm>
            <a:off x="9206355" y="2160050"/>
            <a:ext cx="177800" cy="241300"/>
          </a:xfrm>
          <a:prstGeom prst="rect">
            <a:avLst/>
          </a:prstGeom>
        </p:spPr>
      </p:pic>
      <p:pic>
        <p:nvPicPr>
          <p:cNvPr id="61" name="Picture 60">
            <a:extLst>
              <a:ext uri="{FF2B5EF4-FFF2-40B4-BE49-F238E27FC236}">
                <a16:creationId xmlns:a16="http://schemas.microsoft.com/office/drawing/2014/main" id="{948E8A43-5876-8023-22FD-44404AE03001}"/>
              </a:ext>
            </a:extLst>
          </p:cNvPr>
          <p:cNvPicPr>
            <a:picLocks/>
          </p:cNvPicPr>
          <p:nvPr/>
        </p:nvPicPr>
        <p:blipFill>
          <a:blip r:embed="rId11"/>
          <a:stretch>
            <a:fillRect/>
          </a:stretch>
        </p:blipFill>
        <p:spPr>
          <a:xfrm>
            <a:off x="10211949" y="2148961"/>
            <a:ext cx="165099" cy="241300"/>
          </a:xfrm>
          <a:prstGeom prst="rect">
            <a:avLst/>
          </a:prstGeom>
        </p:spPr>
      </p:pic>
      <p:pic>
        <p:nvPicPr>
          <p:cNvPr id="58" name="Picture 57">
            <a:extLst>
              <a:ext uri="{FF2B5EF4-FFF2-40B4-BE49-F238E27FC236}">
                <a16:creationId xmlns:a16="http://schemas.microsoft.com/office/drawing/2014/main" id="{F0F759B1-E138-B9C5-23D4-E199B190BA60}"/>
              </a:ext>
            </a:extLst>
          </p:cNvPr>
          <p:cNvPicPr>
            <a:picLocks/>
          </p:cNvPicPr>
          <p:nvPr/>
        </p:nvPicPr>
        <p:blipFill>
          <a:blip r:embed="rId12"/>
          <a:stretch>
            <a:fillRect/>
          </a:stretch>
        </p:blipFill>
        <p:spPr>
          <a:xfrm>
            <a:off x="11272819" y="2136554"/>
            <a:ext cx="304800" cy="241300"/>
          </a:xfrm>
          <a:prstGeom prst="rect">
            <a:avLst/>
          </a:prstGeom>
        </p:spPr>
      </p:pic>
      <p:pic>
        <p:nvPicPr>
          <p:cNvPr id="55" name="Picture 54">
            <a:extLst>
              <a:ext uri="{FF2B5EF4-FFF2-40B4-BE49-F238E27FC236}">
                <a16:creationId xmlns:a16="http://schemas.microsoft.com/office/drawing/2014/main" id="{77396111-58E0-0DFA-5D26-BA4EF3C08F43}"/>
              </a:ext>
            </a:extLst>
          </p:cNvPr>
          <p:cNvPicPr>
            <a:picLocks/>
          </p:cNvPicPr>
          <p:nvPr/>
        </p:nvPicPr>
        <p:blipFill>
          <a:blip r:embed="rId13"/>
          <a:stretch>
            <a:fillRect/>
          </a:stretch>
        </p:blipFill>
        <p:spPr>
          <a:xfrm>
            <a:off x="1779717" y="2702624"/>
            <a:ext cx="355600" cy="635000"/>
          </a:xfrm>
          <a:prstGeom prst="rect">
            <a:avLst/>
          </a:prstGeom>
        </p:spPr>
      </p:pic>
      <p:pic>
        <p:nvPicPr>
          <p:cNvPr id="52" name="Picture 51">
            <a:extLst>
              <a:ext uri="{FF2B5EF4-FFF2-40B4-BE49-F238E27FC236}">
                <a16:creationId xmlns:a16="http://schemas.microsoft.com/office/drawing/2014/main" id="{50AF2D0E-DD18-7027-5947-4F30946B84A4}"/>
              </a:ext>
            </a:extLst>
          </p:cNvPr>
          <p:cNvPicPr>
            <a:picLocks/>
          </p:cNvPicPr>
          <p:nvPr/>
        </p:nvPicPr>
        <p:blipFill>
          <a:blip r:embed="rId14"/>
          <a:stretch>
            <a:fillRect/>
          </a:stretch>
        </p:blipFill>
        <p:spPr>
          <a:xfrm>
            <a:off x="2736129" y="2708826"/>
            <a:ext cx="355600" cy="635000"/>
          </a:xfrm>
          <a:prstGeom prst="rect">
            <a:avLst/>
          </a:prstGeom>
        </p:spPr>
      </p:pic>
      <p:pic>
        <p:nvPicPr>
          <p:cNvPr id="49" name="Picture 48">
            <a:extLst>
              <a:ext uri="{FF2B5EF4-FFF2-40B4-BE49-F238E27FC236}">
                <a16:creationId xmlns:a16="http://schemas.microsoft.com/office/drawing/2014/main" id="{BE0F8FED-6E18-0E41-2162-84BCC0104C04}"/>
              </a:ext>
            </a:extLst>
          </p:cNvPr>
          <p:cNvPicPr>
            <a:picLocks/>
          </p:cNvPicPr>
          <p:nvPr/>
        </p:nvPicPr>
        <p:blipFill>
          <a:blip r:embed="rId15"/>
          <a:stretch>
            <a:fillRect/>
          </a:stretch>
        </p:blipFill>
        <p:spPr>
          <a:xfrm>
            <a:off x="3789443" y="2732269"/>
            <a:ext cx="355600" cy="622300"/>
          </a:xfrm>
          <a:prstGeom prst="rect">
            <a:avLst/>
          </a:prstGeom>
        </p:spPr>
      </p:pic>
      <p:pic>
        <p:nvPicPr>
          <p:cNvPr id="46" name="Picture 45">
            <a:extLst>
              <a:ext uri="{FF2B5EF4-FFF2-40B4-BE49-F238E27FC236}">
                <a16:creationId xmlns:a16="http://schemas.microsoft.com/office/drawing/2014/main" id="{02460630-D915-1CF7-05B5-BAD92740EEAE}"/>
              </a:ext>
            </a:extLst>
          </p:cNvPr>
          <p:cNvPicPr>
            <a:picLocks/>
          </p:cNvPicPr>
          <p:nvPr/>
        </p:nvPicPr>
        <p:blipFill>
          <a:blip r:embed="rId16"/>
          <a:stretch>
            <a:fillRect/>
          </a:stretch>
        </p:blipFill>
        <p:spPr>
          <a:xfrm>
            <a:off x="4852736" y="2726067"/>
            <a:ext cx="355600" cy="635000"/>
          </a:xfrm>
          <a:prstGeom prst="rect">
            <a:avLst/>
          </a:prstGeom>
        </p:spPr>
      </p:pic>
      <p:pic>
        <p:nvPicPr>
          <p:cNvPr id="21" name="Picture 20">
            <a:extLst>
              <a:ext uri="{FF2B5EF4-FFF2-40B4-BE49-F238E27FC236}">
                <a16:creationId xmlns:a16="http://schemas.microsoft.com/office/drawing/2014/main" id="{BCC33B45-3393-331D-70A4-033ABEB670BB}"/>
              </a:ext>
            </a:extLst>
          </p:cNvPr>
          <p:cNvPicPr>
            <a:picLocks/>
          </p:cNvPicPr>
          <p:nvPr/>
        </p:nvPicPr>
        <p:blipFill>
          <a:blip r:embed="rId17"/>
          <a:stretch>
            <a:fillRect/>
          </a:stretch>
        </p:blipFill>
        <p:spPr>
          <a:xfrm>
            <a:off x="6007650" y="2899474"/>
            <a:ext cx="165099" cy="241300"/>
          </a:xfrm>
          <a:prstGeom prst="rect">
            <a:avLst/>
          </a:prstGeom>
        </p:spPr>
      </p:pic>
      <p:pic>
        <p:nvPicPr>
          <p:cNvPr id="18" name="Picture 17">
            <a:extLst>
              <a:ext uri="{FF2B5EF4-FFF2-40B4-BE49-F238E27FC236}">
                <a16:creationId xmlns:a16="http://schemas.microsoft.com/office/drawing/2014/main" id="{A1C0FC43-5062-798E-B940-96135CBD348B}"/>
              </a:ext>
            </a:extLst>
          </p:cNvPr>
          <p:cNvPicPr>
            <a:picLocks/>
          </p:cNvPicPr>
          <p:nvPr/>
        </p:nvPicPr>
        <p:blipFill>
          <a:blip r:embed="rId18"/>
          <a:stretch>
            <a:fillRect/>
          </a:stretch>
        </p:blipFill>
        <p:spPr>
          <a:xfrm>
            <a:off x="6978359" y="2707679"/>
            <a:ext cx="355600" cy="635000"/>
          </a:xfrm>
          <a:prstGeom prst="rect">
            <a:avLst/>
          </a:prstGeom>
        </p:spPr>
      </p:pic>
      <p:pic>
        <p:nvPicPr>
          <p:cNvPr id="15" name="Picture 14">
            <a:extLst>
              <a:ext uri="{FF2B5EF4-FFF2-40B4-BE49-F238E27FC236}">
                <a16:creationId xmlns:a16="http://schemas.microsoft.com/office/drawing/2014/main" id="{846D0A32-9E72-58EE-1F75-BF5BD4728290}"/>
              </a:ext>
            </a:extLst>
          </p:cNvPr>
          <p:cNvPicPr>
            <a:picLocks/>
          </p:cNvPicPr>
          <p:nvPr/>
        </p:nvPicPr>
        <p:blipFill>
          <a:blip r:embed="rId19"/>
          <a:stretch>
            <a:fillRect/>
          </a:stretch>
        </p:blipFill>
        <p:spPr>
          <a:xfrm>
            <a:off x="8041652" y="2702624"/>
            <a:ext cx="355600" cy="622300"/>
          </a:xfrm>
          <a:prstGeom prst="rect">
            <a:avLst/>
          </a:prstGeom>
        </p:spPr>
      </p:pic>
      <p:pic>
        <p:nvPicPr>
          <p:cNvPr id="12" name="Picture 11">
            <a:extLst>
              <a:ext uri="{FF2B5EF4-FFF2-40B4-BE49-F238E27FC236}">
                <a16:creationId xmlns:a16="http://schemas.microsoft.com/office/drawing/2014/main" id="{B0CE9933-3F80-EB59-1323-2A5159E1AC57}"/>
              </a:ext>
            </a:extLst>
          </p:cNvPr>
          <p:cNvPicPr>
            <a:picLocks/>
          </p:cNvPicPr>
          <p:nvPr/>
        </p:nvPicPr>
        <p:blipFill>
          <a:blip r:embed="rId20"/>
          <a:stretch>
            <a:fillRect/>
          </a:stretch>
        </p:blipFill>
        <p:spPr>
          <a:xfrm>
            <a:off x="9075114" y="2714085"/>
            <a:ext cx="355600" cy="635000"/>
          </a:xfrm>
          <a:prstGeom prst="rect">
            <a:avLst/>
          </a:prstGeom>
        </p:spPr>
      </p:pic>
      <p:pic>
        <p:nvPicPr>
          <p:cNvPr id="7" name="Picture 6">
            <a:extLst>
              <a:ext uri="{FF2B5EF4-FFF2-40B4-BE49-F238E27FC236}">
                <a16:creationId xmlns:a16="http://schemas.microsoft.com/office/drawing/2014/main" id="{C13DDF2C-2A22-76F6-7F47-63F572BD235F}"/>
              </a:ext>
            </a:extLst>
          </p:cNvPr>
          <p:cNvPicPr>
            <a:picLocks/>
          </p:cNvPicPr>
          <p:nvPr/>
        </p:nvPicPr>
        <p:blipFill>
          <a:blip r:embed="rId21"/>
          <a:stretch>
            <a:fillRect/>
          </a:stretch>
        </p:blipFill>
        <p:spPr>
          <a:xfrm>
            <a:off x="10138407" y="2738767"/>
            <a:ext cx="342901" cy="622300"/>
          </a:xfrm>
          <a:prstGeom prst="rect">
            <a:avLst/>
          </a:prstGeom>
        </p:spPr>
      </p:pic>
      <p:pic>
        <p:nvPicPr>
          <p:cNvPr id="4" name="Picture 3">
            <a:extLst>
              <a:ext uri="{FF2B5EF4-FFF2-40B4-BE49-F238E27FC236}">
                <a16:creationId xmlns:a16="http://schemas.microsoft.com/office/drawing/2014/main" id="{C35D6D67-CDDA-5E29-32A9-87B93B9BB9C0}"/>
              </a:ext>
            </a:extLst>
          </p:cNvPr>
          <p:cNvPicPr>
            <a:picLocks/>
          </p:cNvPicPr>
          <p:nvPr/>
        </p:nvPicPr>
        <p:blipFill>
          <a:blip r:embed="rId22"/>
          <a:stretch>
            <a:fillRect/>
          </a:stretch>
        </p:blipFill>
        <p:spPr>
          <a:xfrm>
            <a:off x="11225703" y="2725919"/>
            <a:ext cx="355600" cy="635000"/>
          </a:xfrm>
          <a:prstGeom prst="rect">
            <a:avLst/>
          </a:prstGeom>
        </p:spPr>
      </p:pic>
      <p:sp>
        <p:nvSpPr>
          <p:cNvPr id="11" name="Content Placeholder 10">
            <a:extLst>
              <a:ext uri="{FF2B5EF4-FFF2-40B4-BE49-F238E27FC236}">
                <a16:creationId xmlns:a16="http://schemas.microsoft.com/office/drawing/2014/main" id="{F3B59B84-272D-BB19-722C-2FB93001E15B}"/>
              </a:ext>
            </a:extLst>
          </p:cNvPr>
          <p:cNvSpPr>
            <a:spLocks noGrp="1"/>
          </p:cNvSpPr>
          <p:nvPr>
            <p:ph sz="quarter" idx="17"/>
          </p:nvPr>
        </p:nvSpPr>
        <p:spPr>
          <a:xfrm>
            <a:off x="305500" y="3767161"/>
            <a:ext cx="10920203" cy="367032"/>
          </a:xfrm>
        </p:spPr>
        <p:txBody>
          <a:bodyPr/>
          <a:lstStyle/>
          <a:p>
            <a:pPr marL="342900" indent="-342900" algn="l">
              <a:buFont typeface="+mj-lt"/>
              <a:buAutoNum type="alphaLcPeriod"/>
            </a:pPr>
            <a:r>
              <a:rPr lang="es-US" sz="1800" b="0" i="0" strike="noStrike" cap="none" spc="0" baseline="0" dirty="0">
                <a:solidFill>
                  <a:srgbClr val="292B2C"/>
                </a:solidFill>
                <a:effectLst/>
                <a:latin typeface="Libre Franklin"/>
                <a:ea typeface="Libre Franklin"/>
                <a:cs typeface="Libre Franklin"/>
              </a:rPr>
              <a:t>Usa los valores de datos de la tabla que no están tachados para completar el diagrama de puntos.</a:t>
            </a:r>
          </a:p>
        </p:txBody>
      </p:sp>
      <p:pic>
        <p:nvPicPr>
          <p:cNvPr id="44" name="Image" descr="Un diagrama de puntos titulado Longitudes de los lápices. La escala está rotulada Longitud, en pulgadas. Las marcas de graduación de la escala están numeradas de 0 a 7, con una interrupción de línea entre 0 y 5. Marcas rotuladas: 0, 5, 5 y un octavo, cinco y un cuarto, cinco y tres octavos, cinco y un medio, cinco y cinco octavos, cinco y cinco octavos, cinco y tres cuartos, cinco y siete octavos, 6, 6 y un octavo, 6 y un octavo, 6 y un cuarto, 6 y 3 octavos, seis y un medio, 6 y 5 octavos, seis y tres cuartos, seis y tres cuartos, seis y siete octavos, 7. Datos marcados: una X en 5 y un octavo. Una X en 5 y tres octavos. Una X en 5 y tres octavos. Una X en 5 y tres cuartos. Una X en 6. Una X en 6 y un octavo."/>
          <p:cNvPicPr>
            <a:picLocks noChangeAspect="1"/>
          </p:cNvPicPr>
          <p:nvPr/>
        </p:nvPicPr>
        <p:blipFill>
          <a:blip r:embed="rId23"/>
          <a:stretch>
            <a:fillRect/>
          </a:stretch>
        </p:blipFill>
        <p:spPr>
          <a:xfrm>
            <a:off x="3428276" y="4226380"/>
            <a:ext cx="5733396" cy="2044911"/>
          </a:xfrm>
          <a:prstGeom prst="rect">
            <a:avLst/>
          </a:prstGeom>
        </p:spPr>
      </p:pic>
    </p:spTree>
    <p:extLst>
      <p:ext uri="{BB962C8B-B14F-4D97-AF65-F5344CB8AC3E}">
        <p14:creationId xmlns:p14="http://schemas.microsoft.com/office/powerpoint/2010/main" val="327314512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124E7-14DD-7EFE-D258-67F1C101D0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7755A8-0480-26B4-999B-A5FF6CCA6104}"/>
              </a:ext>
            </a:extLst>
          </p:cNvPr>
          <p:cNvSpPr>
            <a:spLocks noGrp="1"/>
          </p:cNvSpPr>
          <p:nvPr>
            <p:ph type="title"/>
          </p:nvPr>
        </p:nvSpPr>
        <p:spPr>
          <a:xfrm>
            <a:off x="273600" y="1029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Escribir y resolver problemas (4 de 6)</a:t>
            </a:r>
            <a:endParaRPr lang="en-US" sz="2400">
              <a:solidFill>
                <a:srgbClr val="D62714"/>
              </a:solidFill>
            </a:endParaRPr>
          </a:p>
        </p:txBody>
      </p:sp>
      <p:sp>
        <p:nvSpPr>
          <p:cNvPr id="6" name="Content Placeholder 5">
            <a:extLst>
              <a:ext uri="{FF2B5EF4-FFF2-40B4-BE49-F238E27FC236}">
                <a16:creationId xmlns:a16="http://schemas.microsoft.com/office/drawing/2014/main" id="{D30B06E1-8B38-02B2-7FDC-364F0D8D7F79}"/>
              </a:ext>
            </a:extLst>
          </p:cNvPr>
          <p:cNvSpPr>
            <a:spLocks noGrp="1"/>
          </p:cNvSpPr>
          <p:nvPr>
            <p:ph sz="quarter" idx="16"/>
          </p:nvPr>
        </p:nvSpPr>
        <p:spPr>
          <a:xfrm>
            <a:off x="273600" y="1655846"/>
            <a:ext cx="11325393" cy="485775"/>
          </a:xfrm>
        </p:spPr>
        <p:txBody>
          <a:bodyPr/>
          <a:lstStyle/>
          <a:p>
            <a:pPr marL="342900" indent="-342900" algn="l">
              <a:buFont typeface="+mj-lt"/>
              <a:buAutoNum type="alphaLcPeriod" startAt="2"/>
            </a:pPr>
            <a:r>
              <a:rPr lang="es-US" sz="1800" b="0" i="0" strike="noStrike" cap="none" spc="0" baseline="0">
                <a:solidFill>
                  <a:srgbClr val="000000"/>
                </a:solidFill>
                <a:effectLst/>
                <a:latin typeface="Libre Franklin"/>
                <a:ea typeface="Libre Franklin"/>
                <a:cs typeface="Libre Franklin"/>
              </a:rPr>
              <a:t>Escribe tres preguntas que puedan responderse usando el diagrama de puntos.</a:t>
            </a:r>
          </a:p>
        </p:txBody>
      </p:sp>
    </p:spTree>
    <p:extLst>
      <p:ext uri="{BB962C8B-B14F-4D97-AF65-F5344CB8AC3E}">
        <p14:creationId xmlns:p14="http://schemas.microsoft.com/office/powerpoint/2010/main" val="179969590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86A109-147E-7D32-25C2-42B139A992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5E4B83-46AA-C156-8106-52DE135C8D78}"/>
              </a:ext>
            </a:extLst>
          </p:cNvPr>
          <p:cNvSpPr>
            <a:spLocks noGrp="1"/>
          </p:cNvSpPr>
          <p:nvPr>
            <p:ph type="title"/>
          </p:nvPr>
        </p:nvSpPr>
        <p:spPr>
          <a:xfrm>
            <a:off x="273600" y="1029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Escribir y resolver problemas (5 de 6)</a:t>
            </a:r>
            <a:endParaRPr lang="en-US" sz="2400">
              <a:solidFill>
                <a:srgbClr val="D62714"/>
              </a:solidFill>
            </a:endParaRPr>
          </a:p>
        </p:txBody>
      </p:sp>
      <p:sp>
        <p:nvSpPr>
          <p:cNvPr id="10" name="Content Placeholder 9">
            <a:extLst>
              <a:ext uri="{FF2B5EF4-FFF2-40B4-BE49-F238E27FC236}">
                <a16:creationId xmlns:a16="http://schemas.microsoft.com/office/drawing/2014/main" id="{73C5DFE6-D9E5-056B-30E7-10DBE853ED8C}"/>
              </a:ext>
            </a:extLst>
          </p:cNvPr>
          <p:cNvSpPr>
            <a:spLocks noGrp="1"/>
          </p:cNvSpPr>
          <p:nvPr>
            <p:ph sz="quarter" idx="16"/>
          </p:nvPr>
        </p:nvSpPr>
        <p:spPr>
          <a:xfrm>
            <a:off x="298793" y="1431971"/>
            <a:ext cx="11646451" cy="577215"/>
          </a:xfrm>
        </p:spPr>
        <p:txBody>
          <a:bodyPr/>
          <a:lstStyle/>
          <a:p>
            <a:pPr marL="342900" indent="-342900" algn="l">
              <a:buFont typeface="+mj-lt"/>
              <a:buAutoNum type="arabicPeriod" startAt="4"/>
            </a:pPr>
            <a:r>
              <a:rPr lang="es-US" sz="1800" b="0" i="0" strike="noStrike" cap="none" spc="0" baseline="0">
                <a:solidFill>
                  <a:srgbClr val="000000"/>
                </a:solidFill>
                <a:effectLst/>
                <a:latin typeface="Libre Franklin"/>
                <a:ea typeface="Libre Franklin"/>
                <a:cs typeface="Libre Franklin"/>
              </a:rPr>
              <a:t>Tyler registra la cantidad de tiempo que lee cada semana durante </a:t>
            </a:r>
            <a:r>
              <a:rPr lang="es-US" sz="2000" b="0" i="0" strike="noStrike" cap="none" spc="0" baseline="0">
                <a:solidFill>
                  <a:srgbClr val="000000"/>
                </a:solidFill>
                <a:effectLst/>
                <a:latin typeface="Cambria"/>
                <a:ea typeface="Cambria"/>
                <a:cs typeface="Cambria"/>
              </a:rPr>
              <a:t>10</a:t>
            </a:r>
            <a:r>
              <a:rPr lang="es-US" sz="1800" b="0" i="0" strike="noStrike" cap="none" spc="0" baseline="0">
                <a:solidFill>
                  <a:srgbClr val="000000"/>
                </a:solidFill>
                <a:effectLst/>
                <a:latin typeface="Libre Franklin"/>
                <a:ea typeface="Libre Franklin"/>
                <a:cs typeface="Libre Franklin"/>
              </a:rPr>
              <a:t> semanas. Los valores de datos se registran en la tabla.</a:t>
            </a:r>
          </a:p>
        </p:txBody>
      </p:sp>
      <p:graphicFrame>
        <p:nvGraphicFramePr>
          <p:cNvPr id="23" name="Table Placeholder 22">
            <a:extLst>
              <a:ext uri="{FF2B5EF4-FFF2-40B4-BE49-F238E27FC236}">
                <a16:creationId xmlns:a16="http://schemas.microsoft.com/office/drawing/2014/main" id="{99E58DC9-1E72-5C74-81D0-6AADE302AC48}"/>
              </a:ext>
            </a:extLst>
          </p:cNvPr>
          <p:cNvGraphicFramePr>
            <a:graphicFrameLocks noGrp="1"/>
          </p:cNvGraphicFramePr>
          <p:nvPr>
            <p:ph type="tbl" sz="quarter" idx="25"/>
            <p:extLst>
              <p:ext uri="{D42A27DB-BD31-4B8C-83A1-F6EECF244321}">
                <p14:modId xmlns:p14="http://schemas.microsoft.com/office/powerpoint/2010/main" val="2224940224"/>
              </p:ext>
            </p:extLst>
          </p:nvPr>
        </p:nvGraphicFramePr>
        <p:xfrm>
          <a:off x="272776" y="2089272"/>
          <a:ext cx="11646448" cy="1466437"/>
        </p:xfrm>
        <a:graphic>
          <a:graphicData uri="http://schemas.openxmlformats.org/drawingml/2006/table">
            <a:tbl>
              <a:tblPr firstRow="1" bandRow="1">
                <a:tableStyleId>{5940675A-B579-460E-94D1-54222C63F5DA}</a:tableStyleId>
              </a:tblPr>
              <a:tblGrid>
                <a:gridCol w="1277341">
                  <a:extLst>
                    <a:ext uri="{9D8B030D-6E8A-4147-A177-3AD203B41FA5}">
                      <a16:colId xmlns:a16="http://schemas.microsoft.com/office/drawing/2014/main" val="2210301462"/>
                    </a:ext>
                  </a:extLst>
                </a:gridCol>
                <a:gridCol w="840195">
                  <a:extLst>
                    <a:ext uri="{9D8B030D-6E8A-4147-A177-3AD203B41FA5}">
                      <a16:colId xmlns:a16="http://schemas.microsoft.com/office/drawing/2014/main" val="3284999461"/>
                    </a:ext>
                  </a:extLst>
                </a:gridCol>
                <a:gridCol w="1058768">
                  <a:extLst>
                    <a:ext uri="{9D8B030D-6E8A-4147-A177-3AD203B41FA5}">
                      <a16:colId xmlns:a16="http://schemas.microsoft.com/office/drawing/2014/main" val="3240163684"/>
                    </a:ext>
                  </a:extLst>
                </a:gridCol>
                <a:gridCol w="1058768">
                  <a:extLst>
                    <a:ext uri="{9D8B030D-6E8A-4147-A177-3AD203B41FA5}">
                      <a16:colId xmlns:a16="http://schemas.microsoft.com/office/drawing/2014/main" val="1169538968"/>
                    </a:ext>
                  </a:extLst>
                </a:gridCol>
                <a:gridCol w="1058768">
                  <a:extLst>
                    <a:ext uri="{9D8B030D-6E8A-4147-A177-3AD203B41FA5}">
                      <a16:colId xmlns:a16="http://schemas.microsoft.com/office/drawing/2014/main" val="20873084"/>
                    </a:ext>
                  </a:extLst>
                </a:gridCol>
                <a:gridCol w="1058768">
                  <a:extLst>
                    <a:ext uri="{9D8B030D-6E8A-4147-A177-3AD203B41FA5}">
                      <a16:colId xmlns:a16="http://schemas.microsoft.com/office/drawing/2014/main" val="1530559841"/>
                    </a:ext>
                  </a:extLst>
                </a:gridCol>
                <a:gridCol w="1058768">
                  <a:extLst>
                    <a:ext uri="{9D8B030D-6E8A-4147-A177-3AD203B41FA5}">
                      <a16:colId xmlns:a16="http://schemas.microsoft.com/office/drawing/2014/main" val="2139428989"/>
                    </a:ext>
                  </a:extLst>
                </a:gridCol>
                <a:gridCol w="1058768">
                  <a:extLst>
                    <a:ext uri="{9D8B030D-6E8A-4147-A177-3AD203B41FA5}">
                      <a16:colId xmlns:a16="http://schemas.microsoft.com/office/drawing/2014/main" val="905495086"/>
                    </a:ext>
                  </a:extLst>
                </a:gridCol>
                <a:gridCol w="1058768">
                  <a:extLst>
                    <a:ext uri="{9D8B030D-6E8A-4147-A177-3AD203B41FA5}">
                      <a16:colId xmlns:a16="http://schemas.microsoft.com/office/drawing/2014/main" val="2725864239"/>
                    </a:ext>
                  </a:extLst>
                </a:gridCol>
                <a:gridCol w="1058768">
                  <a:extLst>
                    <a:ext uri="{9D8B030D-6E8A-4147-A177-3AD203B41FA5}">
                      <a16:colId xmlns:a16="http://schemas.microsoft.com/office/drawing/2014/main" val="2777824064"/>
                    </a:ext>
                  </a:extLst>
                </a:gridCol>
                <a:gridCol w="1058768">
                  <a:extLst>
                    <a:ext uri="{9D8B030D-6E8A-4147-A177-3AD203B41FA5}">
                      <a16:colId xmlns:a16="http://schemas.microsoft.com/office/drawing/2014/main" val="3898982382"/>
                    </a:ext>
                  </a:extLst>
                </a:gridCol>
              </a:tblGrid>
              <a:tr h="687476">
                <a:tc>
                  <a:txBody>
                    <a:bodyPr/>
                    <a:lstStyle/>
                    <a:p>
                      <a:pPr algn="ctr" fontAlgn="t"/>
                      <a:r>
                        <a:rPr lang="es-US" sz="1800" b="1" i="0" strike="noStrike" cap="none" spc="0" baseline="0">
                          <a:solidFill>
                            <a:srgbClr val="000000"/>
                          </a:solidFill>
                          <a:effectLst/>
                          <a:latin typeface="Libre Franklin"/>
                          <a:ea typeface="Libre Franklin"/>
                          <a:cs typeface="Libre Franklin"/>
                        </a:rPr>
                        <a:t>Semana</a:t>
                      </a:r>
                      <a:endParaRPr lang="en-IN" b="1">
                        <a:solidFill>
                          <a:schemeClr val="tx1"/>
                        </a:solidFill>
                        <a:effectLst/>
                        <a:latin typeface="Libre Franklin" pitchFamily="2" charset="0"/>
                      </a:endParaRPr>
                    </a:p>
                  </a:txBody>
                  <a:tcPr marL="76200" marR="76200" marT="76200" marB="7620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ctr" fontAlgn="t"/>
                      <a:r>
                        <a:rPr lang="en-IN" sz="1000" b="0">
                          <a:solidFill>
                            <a:schemeClr val="bg1"/>
                          </a:solidFill>
                          <a:effectLst/>
                          <a:latin typeface="Libre Franklin" pitchFamily="2" charset="0"/>
                        </a:rPr>
                        <a:t>1</a:t>
                      </a:r>
                    </a:p>
                  </a:txBody>
                  <a:tcPr marL="76200" marR="76200" marT="76200" marB="76200">
                    <a:lnL w="28575"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tcPr>
                </a:tc>
                <a:tc>
                  <a:txBody>
                    <a:bodyPr/>
                    <a:lstStyle/>
                    <a:p>
                      <a:pPr algn="ctr" fontAlgn="t"/>
                      <a:r>
                        <a:rPr lang="en-IN" sz="1000" b="0">
                          <a:solidFill>
                            <a:schemeClr val="bg1"/>
                          </a:solidFill>
                          <a:effectLst/>
                          <a:latin typeface="Libre Franklin" pitchFamily="2" charset="0"/>
                        </a:rPr>
                        <a:t>2</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0">
                          <a:solidFill>
                            <a:schemeClr val="bg1"/>
                          </a:solidFill>
                          <a:effectLst/>
                          <a:latin typeface="Libre Franklin" pitchFamily="2" charset="0"/>
                        </a:rPr>
                        <a:t>3</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0">
                          <a:solidFill>
                            <a:schemeClr val="bg1"/>
                          </a:solidFill>
                          <a:effectLst/>
                          <a:latin typeface="Libre Franklin" pitchFamily="2" charset="0"/>
                        </a:rPr>
                        <a:t>4</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0">
                          <a:solidFill>
                            <a:schemeClr val="bg1"/>
                          </a:solidFill>
                          <a:effectLst/>
                          <a:latin typeface="Libre Franklin" pitchFamily="2" charset="0"/>
                        </a:rPr>
                        <a:t>5</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0">
                          <a:solidFill>
                            <a:schemeClr val="bg1"/>
                          </a:solidFill>
                          <a:effectLst/>
                          <a:latin typeface="Libre Franklin" pitchFamily="2" charset="0"/>
                        </a:rPr>
                        <a:t>6</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0">
                          <a:solidFill>
                            <a:schemeClr val="bg1"/>
                          </a:solidFill>
                          <a:effectLst/>
                          <a:latin typeface="Libre Franklin" pitchFamily="2" charset="0"/>
                        </a:rPr>
                        <a:t>7</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0">
                          <a:solidFill>
                            <a:schemeClr val="bg1"/>
                          </a:solidFill>
                          <a:effectLst/>
                          <a:latin typeface="Libre Franklin" pitchFamily="2" charset="0"/>
                        </a:rPr>
                        <a:t>8</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0">
                          <a:solidFill>
                            <a:schemeClr val="bg1"/>
                          </a:solidFill>
                          <a:effectLst/>
                          <a:latin typeface="Libre Franklin" pitchFamily="2" charset="0"/>
                        </a:rPr>
                        <a:t>9</a:t>
                      </a:r>
                    </a:p>
                  </a:txBody>
                  <a:tcPr marL="76200" marR="76200" marT="76200" marB="76200">
                    <a:lnT w="12700" cap="flat" cmpd="sng" algn="ctr">
                      <a:noFill/>
                      <a:prstDash val="solid"/>
                      <a:round/>
                      <a:headEnd type="none" w="med" len="med"/>
                      <a:tailEnd type="none" w="med" len="med"/>
                    </a:lnT>
                  </a:tcPr>
                </a:tc>
                <a:tc>
                  <a:txBody>
                    <a:bodyPr/>
                    <a:lstStyle/>
                    <a:p>
                      <a:pPr algn="ctr" fontAlgn="t"/>
                      <a:r>
                        <a:rPr lang="en-IN" sz="1000" b="0">
                          <a:solidFill>
                            <a:schemeClr val="bg1"/>
                          </a:solidFill>
                          <a:effectLst/>
                          <a:latin typeface="Libre Franklin" pitchFamily="2" charset="0"/>
                        </a:rPr>
                        <a:t>10</a:t>
                      </a:r>
                    </a:p>
                  </a:txBody>
                  <a:tcPr marL="76200" marR="76200" marT="76200" marB="76200">
                    <a:lnT w="12700" cap="flat" cmpd="sng" algn="ctr">
                      <a:noFill/>
                      <a:prstDash val="solid"/>
                      <a:round/>
                      <a:headEnd type="none" w="med" len="med"/>
                      <a:tailEnd type="none" w="med" len="med"/>
                    </a:lnT>
                  </a:tcPr>
                </a:tc>
                <a:extLst>
                  <a:ext uri="{0D108BD9-81ED-4DB2-BD59-A6C34878D82A}">
                    <a16:rowId xmlns:a16="http://schemas.microsoft.com/office/drawing/2014/main" val="473759620"/>
                  </a:ext>
                </a:extLst>
              </a:tr>
              <a:tr h="778961">
                <a:tc>
                  <a:txBody>
                    <a:bodyPr/>
                    <a:lstStyle/>
                    <a:p>
                      <a:pPr algn="ctr" fontAlgn="t"/>
                      <a:r>
                        <a:rPr lang="es-US" sz="1800" b="1" i="0" strike="noStrike" cap="none" spc="0" baseline="0">
                          <a:solidFill>
                            <a:srgbClr val="000000"/>
                          </a:solidFill>
                          <a:effectLst/>
                          <a:latin typeface="Libre Franklin"/>
                          <a:ea typeface="Libre Franklin"/>
                          <a:cs typeface="Libre Franklin"/>
                        </a:rPr>
                        <a:t>Tiempo (horas)</a:t>
                      </a:r>
                      <a:endParaRPr lang="en-IN" b="1">
                        <a:effectLst/>
                        <a:latin typeface="Libre Franklin" pitchFamily="2" charset="0"/>
                      </a:endParaRPr>
                    </a:p>
                  </a:txBody>
                  <a:tcPr marL="76200" marR="76200" marT="76200" marB="7620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dos y tres cuartos</a:t>
                      </a:r>
                    </a:p>
                  </a:txBody>
                  <a:tcPr>
                    <a:lnL w="28575"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2 y 1 medio</a:t>
                      </a:r>
                    </a:p>
                  </a:txBody>
                  <a:tcPr>
                    <a:lnB w="12700"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tres y tres cuartos</a:t>
                      </a:r>
                    </a:p>
                  </a:txBody>
                  <a:tcPr>
                    <a:lnB w="12700"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3 y 1 octavo</a:t>
                      </a:r>
                    </a:p>
                  </a:txBody>
                  <a:tcPr>
                    <a:lnB w="12700"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3 y 1 cuarto</a:t>
                      </a:r>
                    </a:p>
                  </a:txBody>
                  <a:tcPr>
                    <a:lnB w="12700"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2 y 7 octavos</a:t>
                      </a:r>
                    </a:p>
                  </a:txBody>
                  <a:tcPr>
                    <a:lnB w="12700"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2 y 1 medio</a:t>
                      </a:r>
                    </a:p>
                  </a:txBody>
                  <a:tcPr>
                    <a:lnB w="12700"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2 y 1 medio</a:t>
                      </a:r>
                    </a:p>
                  </a:txBody>
                  <a:tcPr>
                    <a:lnB w="12700"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2 y 1 medio</a:t>
                      </a:r>
                    </a:p>
                  </a:txBody>
                  <a:tcPr>
                    <a:lnB w="12700" cap="flat" cmpd="sng" algn="ctr">
                      <a:noFill/>
                      <a:prstDash val="solid"/>
                      <a:round/>
                      <a:headEnd type="none" w="med" len="med"/>
                      <a:tailEnd type="none" w="med" len="med"/>
                    </a:lnB>
                  </a:tcPr>
                </a:tc>
                <a:tc>
                  <a:txBody>
                    <a:bodyPr/>
                    <a:lstStyle/>
                    <a:p>
                      <a:r>
                        <a:rPr lang="es-US" sz="1000" b="0" i="0" strike="noStrike" cap="none" spc="0" baseline="0">
                          <a:solidFill>
                            <a:srgbClr val="FFFFFF"/>
                          </a:solidFill>
                          <a:effectLst/>
                          <a:latin typeface="Libre Franklin"/>
                          <a:ea typeface="Libre Franklin"/>
                          <a:cs typeface="Libre Franklin"/>
                        </a:rPr>
                        <a:t>3 y 1 octavo</a:t>
                      </a:r>
                    </a:p>
                  </a:txBody>
                  <a:tcPr>
                    <a:lnB w="12700" cap="flat" cmpd="sng" algn="ctr">
                      <a:noFill/>
                      <a:prstDash val="solid"/>
                      <a:round/>
                      <a:headEnd type="none" w="med" len="med"/>
                      <a:tailEnd type="none" w="med" len="med"/>
                    </a:lnB>
                  </a:tcPr>
                </a:tc>
                <a:extLst>
                  <a:ext uri="{0D108BD9-81ED-4DB2-BD59-A6C34878D82A}">
                    <a16:rowId xmlns:a16="http://schemas.microsoft.com/office/drawing/2014/main" val="3212656666"/>
                  </a:ext>
                </a:extLst>
              </a:tr>
            </a:tbl>
          </a:graphicData>
        </a:graphic>
      </p:graphicFrame>
      <p:pic>
        <p:nvPicPr>
          <p:cNvPr id="85" name="Picture 84">
            <a:extLst>
              <a:ext uri="{FF2B5EF4-FFF2-40B4-BE49-F238E27FC236}">
                <a16:creationId xmlns:a16="http://schemas.microsoft.com/office/drawing/2014/main" id="{C6617006-55DB-7A11-421D-2C352556D78F}"/>
              </a:ext>
            </a:extLst>
          </p:cNvPr>
          <p:cNvPicPr>
            <a:picLocks/>
          </p:cNvPicPr>
          <p:nvPr/>
        </p:nvPicPr>
        <p:blipFill>
          <a:blip r:embed="rId3"/>
          <a:stretch>
            <a:fillRect/>
          </a:stretch>
        </p:blipFill>
        <p:spPr>
          <a:xfrm>
            <a:off x="1882094" y="2287453"/>
            <a:ext cx="228600" cy="304800"/>
          </a:xfrm>
          <a:prstGeom prst="rect">
            <a:avLst/>
          </a:prstGeom>
        </p:spPr>
      </p:pic>
      <p:pic>
        <p:nvPicPr>
          <p:cNvPr id="82" name="Picture 81">
            <a:extLst>
              <a:ext uri="{FF2B5EF4-FFF2-40B4-BE49-F238E27FC236}">
                <a16:creationId xmlns:a16="http://schemas.microsoft.com/office/drawing/2014/main" id="{9601D17A-D940-0903-98A3-E41138A5D40E}"/>
              </a:ext>
            </a:extLst>
          </p:cNvPr>
          <p:cNvPicPr>
            <a:picLocks/>
          </p:cNvPicPr>
          <p:nvPr/>
        </p:nvPicPr>
        <p:blipFill>
          <a:blip r:embed="rId4"/>
          <a:stretch>
            <a:fillRect/>
          </a:stretch>
        </p:blipFill>
        <p:spPr>
          <a:xfrm>
            <a:off x="2837558" y="2291992"/>
            <a:ext cx="228600" cy="304800"/>
          </a:xfrm>
          <a:prstGeom prst="rect">
            <a:avLst/>
          </a:prstGeom>
        </p:spPr>
      </p:pic>
      <p:pic>
        <p:nvPicPr>
          <p:cNvPr id="79" name="Picture 78">
            <a:extLst>
              <a:ext uri="{FF2B5EF4-FFF2-40B4-BE49-F238E27FC236}">
                <a16:creationId xmlns:a16="http://schemas.microsoft.com/office/drawing/2014/main" id="{3FA8E91F-1107-1D17-CA67-C18F882D3C27}"/>
              </a:ext>
            </a:extLst>
          </p:cNvPr>
          <p:cNvPicPr>
            <a:picLocks/>
          </p:cNvPicPr>
          <p:nvPr/>
        </p:nvPicPr>
        <p:blipFill>
          <a:blip r:embed="rId5"/>
          <a:stretch>
            <a:fillRect/>
          </a:stretch>
        </p:blipFill>
        <p:spPr>
          <a:xfrm>
            <a:off x="3887296" y="2287453"/>
            <a:ext cx="215900" cy="304800"/>
          </a:xfrm>
          <a:prstGeom prst="rect">
            <a:avLst/>
          </a:prstGeom>
        </p:spPr>
      </p:pic>
      <p:pic>
        <p:nvPicPr>
          <p:cNvPr id="76" name="Picture 75">
            <a:extLst>
              <a:ext uri="{FF2B5EF4-FFF2-40B4-BE49-F238E27FC236}">
                <a16:creationId xmlns:a16="http://schemas.microsoft.com/office/drawing/2014/main" id="{4CA63937-A207-5780-5379-4CFC02B05A2F}"/>
              </a:ext>
            </a:extLst>
          </p:cNvPr>
          <p:cNvPicPr>
            <a:picLocks/>
          </p:cNvPicPr>
          <p:nvPr/>
        </p:nvPicPr>
        <p:blipFill>
          <a:blip r:embed="rId6"/>
          <a:stretch>
            <a:fillRect/>
          </a:stretch>
        </p:blipFill>
        <p:spPr>
          <a:xfrm>
            <a:off x="4925310" y="2285292"/>
            <a:ext cx="241300" cy="292100"/>
          </a:xfrm>
          <a:prstGeom prst="rect">
            <a:avLst/>
          </a:prstGeom>
        </p:spPr>
      </p:pic>
      <p:pic>
        <p:nvPicPr>
          <p:cNvPr id="73" name="Picture 72">
            <a:extLst>
              <a:ext uri="{FF2B5EF4-FFF2-40B4-BE49-F238E27FC236}">
                <a16:creationId xmlns:a16="http://schemas.microsoft.com/office/drawing/2014/main" id="{5F2C56D8-D876-75B6-BCBF-C12457841C44}"/>
              </a:ext>
            </a:extLst>
          </p:cNvPr>
          <p:cNvPicPr>
            <a:picLocks/>
          </p:cNvPicPr>
          <p:nvPr/>
        </p:nvPicPr>
        <p:blipFill>
          <a:blip r:embed="rId7"/>
          <a:stretch>
            <a:fillRect/>
          </a:stretch>
        </p:blipFill>
        <p:spPr>
          <a:xfrm>
            <a:off x="5975452" y="2278942"/>
            <a:ext cx="215900" cy="304800"/>
          </a:xfrm>
          <a:prstGeom prst="rect">
            <a:avLst/>
          </a:prstGeom>
        </p:spPr>
      </p:pic>
      <p:pic>
        <p:nvPicPr>
          <p:cNvPr id="70" name="Picture 69">
            <a:extLst>
              <a:ext uri="{FF2B5EF4-FFF2-40B4-BE49-F238E27FC236}">
                <a16:creationId xmlns:a16="http://schemas.microsoft.com/office/drawing/2014/main" id="{9191DAA5-CC65-7BE5-26E8-4B664BA25A6E}"/>
              </a:ext>
            </a:extLst>
          </p:cNvPr>
          <p:cNvPicPr>
            <a:picLocks/>
          </p:cNvPicPr>
          <p:nvPr/>
        </p:nvPicPr>
        <p:blipFill>
          <a:blip r:embed="rId8"/>
          <a:stretch>
            <a:fillRect/>
          </a:stretch>
        </p:blipFill>
        <p:spPr>
          <a:xfrm>
            <a:off x="7110382" y="2330716"/>
            <a:ext cx="165099" cy="241300"/>
          </a:xfrm>
          <a:prstGeom prst="rect">
            <a:avLst/>
          </a:prstGeom>
        </p:spPr>
      </p:pic>
      <p:pic>
        <p:nvPicPr>
          <p:cNvPr id="67" name="Picture 66">
            <a:extLst>
              <a:ext uri="{FF2B5EF4-FFF2-40B4-BE49-F238E27FC236}">
                <a16:creationId xmlns:a16="http://schemas.microsoft.com/office/drawing/2014/main" id="{1BE3F78A-75AB-8FA0-9F85-9AC8CA94D954}"/>
              </a:ext>
            </a:extLst>
          </p:cNvPr>
          <p:cNvPicPr>
            <a:picLocks/>
          </p:cNvPicPr>
          <p:nvPr/>
        </p:nvPicPr>
        <p:blipFill>
          <a:blip r:embed="rId9"/>
          <a:stretch>
            <a:fillRect/>
          </a:stretch>
        </p:blipFill>
        <p:spPr>
          <a:xfrm>
            <a:off x="8127034" y="2363653"/>
            <a:ext cx="165100" cy="228600"/>
          </a:xfrm>
          <a:prstGeom prst="rect">
            <a:avLst/>
          </a:prstGeom>
        </p:spPr>
      </p:pic>
      <p:pic>
        <p:nvPicPr>
          <p:cNvPr id="64" name="Picture 63">
            <a:extLst>
              <a:ext uri="{FF2B5EF4-FFF2-40B4-BE49-F238E27FC236}">
                <a16:creationId xmlns:a16="http://schemas.microsoft.com/office/drawing/2014/main" id="{AA7504F7-7257-A603-AC81-3B0799A01C92}"/>
              </a:ext>
            </a:extLst>
          </p:cNvPr>
          <p:cNvPicPr>
            <a:picLocks/>
          </p:cNvPicPr>
          <p:nvPr/>
        </p:nvPicPr>
        <p:blipFill>
          <a:blip r:embed="rId10"/>
          <a:stretch>
            <a:fillRect/>
          </a:stretch>
        </p:blipFill>
        <p:spPr>
          <a:xfrm>
            <a:off x="9206358" y="2363653"/>
            <a:ext cx="177800" cy="241300"/>
          </a:xfrm>
          <a:prstGeom prst="rect">
            <a:avLst/>
          </a:prstGeom>
        </p:spPr>
      </p:pic>
      <p:pic>
        <p:nvPicPr>
          <p:cNvPr id="61" name="Picture 60">
            <a:extLst>
              <a:ext uri="{FF2B5EF4-FFF2-40B4-BE49-F238E27FC236}">
                <a16:creationId xmlns:a16="http://schemas.microsoft.com/office/drawing/2014/main" id="{4C4DDADF-CF89-4423-ADBE-1988196821D1}"/>
              </a:ext>
            </a:extLst>
          </p:cNvPr>
          <p:cNvPicPr>
            <a:picLocks/>
          </p:cNvPicPr>
          <p:nvPr/>
        </p:nvPicPr>
        <p:blipFill>
          <a:blip r:embed="rId11"/>
          <a:stretch>
            <a:fillRect/>
          </a:stretch>
        </p:blipFill>
        <p:spPr>
          <a:xfrm>
            <a:off x="10236966" y="2363653"/>
            <a:ext cx="165099" cy="241300"/>
          </a:xfrm>
          <a:prstGeom prst="rect">
            <a:avLst/>
          </a:prstGeom>
        </p:spPr>
      </p:pic>
      <p:pic>
        <p:nvPicPr>
          <p:cNvPr id="58" name="Picture 57">
            <a:extLst>
              <a:ext uri="{FF2B5EF4-FFF2-40B4-BE49-F238E27FC236}">
                <a16:creationId xmlns:a16="http://schemas.microsoft.com/office/drawing/2014/main" id="{47E0F265-9257-D69F-7AB5-8C433BA6D2A1}"/>
              </a:ext>
            </a:extLst>
          </p:cNvPr>
          <p:cNvPicPr>
            <a:picLocks/>
          </p:cNvPicPr>
          <p:nvPr/>
        </p:nvPicPr>
        <p:blipFill>
          <a:blip r:embed="rId12"/>
          <a:stretch>
            <a:fillRect/>
          </a:stretch>
        </p:blipFill>
        <p:spPr>
          <a:xfrm>
            <a:off x="11272822" y="2351246"/>
            <a:ext cx="304800" cy="241300"/>
          </a:xfrm>
          <a:prstGeom prst="rect">
            <a:avLst/>
          </a:prstGeom>
        </p:spPr>
      </p:pic>
      <p:pic>
        <p:nvPicPr>
          <p:cNvPr id="55" name="Picture 54">
            <a:extLst>
              <a:ext uri="{FF2B5EF4-FFF2-40B4-BE49-F238E27FC236}">
                <a16:creationId xmlns:a16="http://schemas.microsoft.com/office/drawing/2014/main" id="{1C48CFFB-422B-F09B-23BB-48F41DFAE58E}"/>
              </a:ext>
            </a:extLst>
          </p:cNvPr>
          <p:cNvPicPr>
            <a:picLocks/>
          </p:cNvPicPr>
          <p:nvPr/>
        </p:nvPicPr>
        <p:blipFill>
          <a:blip r:embed="rId13"/>
          <a:stretch>
            <a:fillRect/>
          </a:stretch>
        </p:blipFill>
        <p:spPr>
          <a:xfrm>
            <a:off x="1755094" y="2883147"/>
            <a:ext cx="355600" cy="622300"/>
          </a:xfrm>
          <a:prstGeom prst="rect">
            <a:avLst/>
          </a:prstGeom>
        </p:spPr>
      </p:pic>
      <p:pic>
        <p:nvPicPr>
          <p:cNvPr id="52" name="Picture 51">
            <a:extLst>
              <a:ext uri="{FF2B5EF4-FFF2-40B4-BE49-F238E27FC236}">
                <a16:creationId xmlns:a16="http://schemas.microsoft.com/office/drawing/2014/main" id="{7952267F-CFFC-F40A-F08B-DDC2FEA66DB5}"/>
              </a:ext>
            </a:extLst>
          </p:cNvPr>
          <p:cNvPicPr>
            <a:picLocks/>
          </p:cNvPicPr>
          <p:nvPr/>
        </p:nvPicPr>
        <p:blipFill>
          <a:blip r:embed="rId14"/>
          <a:stretch>
            <a:fillRect/>
          </a:stretch>
        </p:blipFill>
        <p:spPr>
          <a:xfrm>
            <a:off x="2755158" y="2855388"/>
            <a:ext cx="342901" cy="622300"/>
          </a:xfrm>
          <a:prstGeom prst="rect">
            <a:avLst/>
          </a:prstGeom>
        </p:spPr>
      </p:pic>
      <p:pic>
        <p:nvPicPr>
          <p:cNvPr id="49" name="Picture 48">
            <a:extLst>
              <a:ext uri="{FF2B5EF4-FFF2-40B4-BE49-F238E27FC236}">
                <a16:creationId xmlns:a16="http://schemas.microsoft.com/office/drawing/2014/main" id="{C2D88C56-5E33-2AE6-D13E-B366F34629CA}"/>
              </a:ext>
            </a:extLst>
          </p:cNvPr>
          <p:cNvPicPr>
            <a:picLocks/>
          </p:cNvPicPr>
          <p:nvPr/>
        </p:nvPicPr>
        <p:blipFill>
          <a:blip r:embed="rId15"/>
          <a:stretch>
            <a:fillRect/>
          </a:stretch>
        </p:blipFill>
        <p:spPr>
          <a:xfrm>
            <a:off x="3774518" y="2878895"/>
            <a:ext cx="355600" cy="622300"/>
          </a:xfrm>
          <a:prstGeom prst="rect">
            <a:avLst/>
          </a:prstGeom>
        </p:spPr>
      </p:pic>
      <p:pic>
        <p:nvPicPr>
          <p:cNvPr id="46" name="Picture 45">
            <a:extLst>
              <a:ext uri="{FF2B5EF4-FFF2-40B4-BE49-F238E27FC236}">
                <a16:creationId xmlns:a16="http://schemas.microsoft.com/office/drawing/2014/main" id="{93598A7A-FF42-95B9-59DC-DC041F65EDBD}"/>
              </a:ext>
            </a:extLst>
          </p:cNvPr>
          <p:cNvPicPr>
            <a:picLocks/>
          </p:cNvPicPr>
          <p:nvPr/>
        </p:nvPicPr>
        <p:blipFill>
          <a:blip r:embed="rId16"/>
          <a:stretch>
            <a:fillRect/>
          </a:stretch>
        </p:blipFill>
        <p:spPr>
          <a:xfrm>
            <a:off x="4831669" y="2909023"/>
            <a:ext cx="355600" cy="635000"/>
          </a:xfrm>
          <a:prstGeom prst="rect">
            <a:avLst/>
          </a:prstGeom>
        </p:spPr>
      </p:pic>
      <p:pic>
        <p:nvPicPr>
          <p:cNvPr id="22" name="Picture 21">
            <a:extLst>
              <a:ext uri="{FF2B5EF4-FFF2-40B4-BE49-F238E27FC236}">
                <a16:creationId xmlns:a16="http://schemas.microsoft.com/office/drawing/2014/main" id="{C801D89B-3E20-43FD-072F-0DB08F7EAC07}"/>
              </a:ext>
            </a:extLst>
          </p:cNvPr>
          <p:cNvPicPr>
            <a:picLocks/>
          </p:cNvPicPr>
          <p:nvPr/>
        </p:nvPicPr>
        <p:blipFill>
          <a:blip r:embed="rId17"/>
          <a:stretch>
            <a:fillRect/>
          </a:stretch>
        </p:blipFill>
        <p:spPr>
          <a:xfrm>
            <a:off x="5882151" y="2915373"/>
            <a:ext cx="355600" cy="622300"/>
          </a:xfrm>
          <a:prstGeom prst="rect">
            <a:avLst/>
          </a:prstGeom>
        </p:spPr>
      </p:pic>
      <p:pic>
        <p:nvPicPr>
          <p:cNvPr id="19" name="Picture 18">
            <a:extLst>
              <a:ext uri="{FF2B5EF4-FFF2-40B4-BE49-F238E27FC236}">
                <a16:creationId xmlns:a16="http://schemas.microsoft.com/office/drawing/2014/main" id="{1F10003E-E759-546E-E25B-E41D55C3E006}"/>
              </a:ext>
            </a:extLst>
          </p:cNvPr>
          <p:cNvPicPr>
            <a:picLocks/>
          </p:cNvPicPr>
          <p:nvPr/>
        </p:nvPicPr>
        <p:blipFill>
          <a:blip r:embed="rId18"/>
          <a:stretch>
            <a:fillRect/>
          </a:stretch>
        </p:blipFill>
        <p:spPr>
          <a:xfrm>
            <a:off x="6987494" y="2920807"/>
            <a:ext cx="355600" cy="635000"/>
          </a:xfrm>
          <a:prstGeom prst="rect">
            <a:avLst/>
          </a:prstGeom>
        </p:spPr>
      </p:pic>
      <p:pic>
        <p:nvPicPr>
          <p:cNvPr id="16" name="Picture 15">
            <a:extLst>
              <a:ext uri="{FF2B5EF4-FFF2-40B4-BE49-F238E27FC236}">
                <a16:creationId xmlns:a16="http://schemas.microsoft.com/office/drawing/2014/main" id="{05F2E792-B46A-8E30-042E-62422AC99048}"/>
              </a:ext>
            </a:extLst>
          </p:cNvPr>
          <p:cNvPicPr>
            <a:picLocks/>
          </p:cNvPicPr>
          <p:nvPr/>
        </p:nvPicPr>
        <p:blipFill>
          <a:blip r:embed="rId19"/>
          <a:stretch>
            <a:fillRect/>
          </a:stretch>
        </p:blipFill>
        <p:spPr>
          <a:xfrm>
            <a:off x="8031006" y="2895090"/>
            <a:ext cx="342901" cy="622300"/>
          </a:xfrm>
          <a:prstGeom prst="rect">
            <a:avLst/>
          </a:prstGeom>
        </p:spPr>
      </p:pic>
      <p:pic>
        <p:nvPicPr>
          <p:cNvPr id="13" name="Picture 12">
            <a:extLst>
              <a:ext uri="{FF2B5EF4-FFF2-40B4-BE49-F238E27FC236}">
                <a16:creationId xmlns:a16="http://schemas.microsoft.com/office/drawing/2014/main" id="{15467045-6364-417C-9D49-7E325B457F73}"/>
              </a:ext>
            </a:extLst>
          </p:cNvPr>
          <p:cNvPicPr>
            <a:picLocks/>
          </p:cNvPicPr>
          <p:nvPr/>
        </p:nvPicPr>
        <p:blipFill>
          <a:blip r:embed="rId19"/>
          <a:stretch>
            <a:fillRect/>
          </a:stretch>
        </p:blipFill>
        <p:spPr>
          <a:xfrm>
            <a:off x="9077768" y="2901294"/>
            <a:ext cx="342901" cy="622300"/>
          </a:xfrm>
          <a:prstGeom prst="rect">
            <a:avLst/>
          </a:prstGeom>
        </p:spPr>
      </p:pic>
      <p:pic>
        <p:nvPicPr>
          <p:cNvPr id="8" name="Picture 7">
            <a:extLst>
              <a:ext uri="{FF2B5EF4-FFF2-40B4-BE49-F238E27FC236}">
                <a16:creationId xmlns:a16="http://schemas.microsoft.com/office/drawing/2014/main" id="{F2EC18A5-FD07-ABE9-E1DB-D7FD93D887FB}"/>
              </a:ext>
            </a:extLst>
          </p:cNvPr>
          <p:cNvPicPr>
            <a:picLocks/>
          </p:cNvPicPr>
          <p:nvPr/>
        </p:nvPicPr>
        <p:blipFill>
          <a:blip r:embed="rId14"/>
          <a:stretch>
            <a:fillRect/>
          </a:stretch>
        </p:blipFill>
        <p:spPr>
          <a:xfrm>
            <a:off x="10138639" y="2854313"/>
            <a:ext cx="342901" cy="622300"/>
          </a:xfrm>
          <a:prstGeom prst="rect">
            <a:avLst/>
          </a:prstGeom>
        </p:spPr>
      </p:pic>
      <p:pic>
        <p:nvPicPr>
          <p:cNvPr id="4" name="Picture 3">
            <a:extLst>
              <a:ext uri="{FF2B5EF4-FFF2-40B4-BE49-F238E27FC236}">
                <a16:creationId xmlns:a16="http://schemas.microsoft.com/office/drawing/2014/main" id="{F87398BF-5E86-5665-F9F3-89E1814BA022}"/>
              </a:ext>
            </a:extLst>
          </p:cNvPr>
          <p:cNvPicPr>
            <a:picLocks/>
          </p:cNvPicPr>
          <p:nvPr/>
        </p:nvPicPr>
        <p:blipFill>
          <a:blip r:embed="rId20"/>
          <a:stretch>
            <a:fillRect/>
          </a:stretch>
        </p:blipFill>
        <p:spPr>
          <a:xfrm>
            <a:off x="11249627" y="2902673"/>
            <a:ext cx="355600" cy="635000"/>
          </a:xfrm>
          <a:prstGeom prst="rect">
            <a:avLst/>
          </a:prstGeom>
        </p:spPr>
      </p:pic>
      <p:sp>
        <p:nvSpPr>
          <p:cNvPr id="11" name="Content Placeholder 10">
            <a:extLst>
              <a:ext uri="{FF2B5EF4-FFF2-40B4-BE49-F238E27FC236}">
                <a16:creationId xmlns:a16="http://schemas.microsoft.com/office/drawing/2014/main" id="{CDB669E0-2BE3-1976-A2BC-5FF28B5C3C00}"/>
              </a:ext>
            </a:extLst>
          </p:cNvPr>
          <p:cNvSpPr>
            <a:spLocks noGrp="1"/>
          </p:cNvSpPr>
          <p:nvPr>
            <p:ph sz="quarter" idx="17"/>
          </p:nvPr>
        </p:nvSpPr>
        <p:spPr>
          <a:xfrm>
            <a:off x="298793" y="3679418"/>
            <a:ext cx="10950834" cy="348217"/>
          </a:xfrm>
        </p:spPr>
        <p:txBody>
          <a:bodyPr/>
          <a:lstStyle/>
          <a:p>
            <a:pPr marL="342900" indent="-342900" algn="l">
              <a:buFont typeface="+mj-lt"/>
              <a:buAutoNum type="alphaLcPeriod"/>
            </a:pPr>
            <a:r>
              <a:rPr lang="es-US" sz="1800" b="0" i="0" strike="noStrike" cap="none" spc="0" baseline="0" dirty="0">
                <a:solidFill>
                  <a:srgbClr val="000000"/>
                </a:solidFill>
                <a:effectLst/>
                <a:latin typeface="Libre Franklin"/>
                <a:ea typeface="Libre Franklin"/>
                <a:cs typeface="Libre Franklin"/>
              </a:rPr>
              <a:t>Usa los valores de datos de la tabla que no están tachados para completar el diagrama de puntos.</a:t>
            </a:r>
          </a:p>
        </p:txBody>
      </p:sp>
      <p:pic>
        <p:nvPicPr>
          <p:cNvPr id="6" name="Graphic 5" descr="Un diagrama de puntos titulado Lectura semanal de Tyler. La escala está rotulada Tiempo, en horas. Las marcas de graduación de la escala están numeradas de 0 a 4, con una interrupción de línea entre 0 y 2. Marcas rotuladas: 0, 2, 2 y un octavo, dos y un cuarto, dos y tres octavos, dos y un medio, dos y cinco octavos, dos y cinco octavos, dos y tres cuartos, dos y siete octavos, 3, 3 y un octavo, 3 y un cuarto, 3 y tres octavos, tres y un medio, 3 y 5 octavos, tres y tres cuartos, tres y tres y siete octavos, 4. Datos marcados son: una X en dos y un medio. Una X en dos y tres cuartos, tres y siete octavos, 4. X en el diagrama de puntos dos y siete octavos. Una X en tres y un octavo. Una X en tres y tres cuartos.">
            <a:extLst>
              <a:ext uri="{FF2B5EF4-FFF2-40B4-BE49-F238E27FC236}">
                <a16:creationId xmlns:a16="http://schemas.microsoft.com/office/drawing/2014/main" id="{187E14E9-3155-1F1D-8A23-DFB5304F839A}"/>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3112467" y="4175208"/>
            <a:ext cx="5020399" cy="2091834"/>
          </a:xfrm>
          <a:prstGeom prst="rect">
            <a:avLst/>
          </a:prstGeom>
        </p:spPr>
      </p:pic>
    </p:spTree>
    <p:extLst>
      <p:ext uri="{BB962C8B-B14F-4D97-AF65-F5344CB8AC3E}">
        <p14:creationId xmlns:p14="http://schemas.microsoft.com/office/powerpoint/2010/main" val="3571114728"/>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A883E-6D3B-6A02-8D1B-0221018F88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891B5C-152D-1E5E-9F65-F88E759554C8}"/>
              </a:ext>
            </a:extLst>
          </p:cNvPr>
          <p:cNvSpPr>
            <a:spLocks noGrp="1"/>
          </p:cNvSpPr>
          <p:nvPr>
            <p:ph type="title"/>
          </p:nvPr>
        </p:nvSpPr>
        <p:spPr>
          <a:xfrm>
            <a:off x="273600" y="102950"/>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Escribir y resolver problemas (6 de 6)</a:t>
            </a:r>
            <a:endParaRPr lang="en-US" sz="2400">
              <a:solidFill>
                <a:srgbClr val="D62714"/>
              </a:solidFill>
            </a:endParaRPr>
          </a:p>
        </p:txBody>
      </p:sp>
      <p:sp>
        <p:nvSpPr>
          <p:cNvPr id="6" name="Content Placeholder 5">
            <a:extLst>
              <a:ext uri="{FF2B5EF4-FFF2-40B4-BE49-F238E27FC236}">
                <a16:creationId xmlns:a16="http://schemas.microsoft.com/office/drawing/2014/main" id="{68F42F25-8DFB-F671-092F-294F6BC761F7}"/>
              </a:ext>
            </a:extLst>
          </p:cNvPr>
          <p:cNvSpPr>
            <a:spLocks noGrp="1"/>
          </p:cNvSpPr>
          <p:nvPr>
            <p:ph sz="quarter" idx="16"/>
          </p:nvPr>
        </p:nvSpPr>
        <p:spPr>
          <a:xfrm>
            <a:off x="273600" y="1655846"/>
            <a:ext cx="11325393" cy="485775"/>
          </a:xfrm>
        </p:spPr>
        <p:txBody>
          <a:bodyPr/>
          <a:lstStyle/>
          <a:p>
            <a:pPr marL="342900" indent="-342900" algn="l">
              <a:buFont typeface="+mj-lt"/>
              <a:buAutoNum type="alphaLcPeriod" startAt="2"/>
            </a:pPr>
            <a:r>
              <a:rPr lang="es-US" sz="1800" b="0" i="0" strike="noStrike" cap="none" spc="0" baseline="0">
                <a:solidFill>
                  <a:srgbClr val="000000"/>
                </a:solidFill>
                <a:effectLst/>
                <a:latin typeface="Libre Franklin"/>
                <a:ea typeface="Libre Franklin"/>
                <a:cs typeface="Libre Franklin"/>
              </a:rPr>
              <a:t>Escribe tres preguntas que puedan responderse usando el diagrama de puntos.</a:t>
            </a:r>
          </a:p>
        </p:txBody>
      </p:sp>
    </p:spTree>
    <p:extLst>
      <p:ext uri="{BB962C8B-B14F-4D97-AF65-F5344CB8AC3E}">
        <p14:creationId xmlns:p14="http://schemas.microsoft.com/office/powerpoint/2010/main" val="3444477966"/>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C25C3-A11F-723D-16D0-1FCD45416390}"/>
              </a:ext>
            </a:extLst>
          </p:cNvPr>
          <p:cNvSpPr>
            <a:spLocks noGrp="1"/>
          </p:cNvSpPr>
          <p:nvPr>
            <p:ph type="title"/>
          </p:nvPr>
        </p:nvSpPr>
        <p:spPr>
          <a:xfrm>
            <a:off x="273598" y="102950"/>
            <a:ext cx="4865961"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Grupo de problemas (1 de 3)</a:t>
            </a:r>
            <a:endParaRPr lang="en-US" sz="2400"/>
          </a:p>
        </p:txBody>
      </p:sp>
      <p:pic>
        <p:nvPicPr>
          <p:cNvPr id="5" name="Picture 4" descr="Edición para estudiantes : 5.° grado, módulo 2, tema D, lección 16, página 1">
            <a:extLst>
              <a:ext uri="{FF2B5EF4-FFF2-40B4-BE49-F238E27FC236}">
                <a16:creationId xmlns:a16="http://schemas.microsoft.com/office/drawing/2014/main" id="{F91E20AA-904A-4D45-90FD-6F9B07C27A9A}"/>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811321403"/>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EB50F-C337-2759-FE03-47A401606F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46F892-0913-02F5-B209-B6936374AFD3}"/>
              </a:ext>
            </a:extLst>
          </p:cNvPr>
          <p:cNvSpPr>
            <a:spLocks noGrp="1"/>
          </p:cNvSpPr>
          <p:nvPr>
            <p:ph type="title"/>
          </p:nvPr>
        </p:nvSpPr>
        <p:spPr>
          <a:xfrm>
            <a:off x="273598" y="102950"/>
            <a:ext cx="4687285"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(2 de 3)</a:t>
            </a:r>
            <a:endParaRPr lang="en-US" sz="2400" dirty="0"/>
          </a:p>
        </p:txBody>
      </p:sp>
      <p:pic>
        <p:nvPicPr>
          <p:cNvPr id="5" name="Picture 4" descr="Edición para estudiantes : 5.° grado, módulo 2, tema D, lección 16, página 2">
            <a:extLst>
              <a:ext uri="{FF2B5EF4-FFF2-40B4-BE49-F238E27FC236}">
                <a16:creationId xmlns:a16="http://schemas.microsoft.com/office/drawing/2014/main" id="{AAA266AC-CAB5-4EFE-A36A-CAC61BF17662}"/>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81504217"/>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B03F8-84DB-9380-65FF-F153F688AF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EE8D0F-DAD9-68BD-8598-A808189CF419}"/>
              </a:ext>
            </a:extLst>
          </p:cNvPr>
          <p:cNvSpPr>
            <a:spLocks noGrp="1"/>
          </p:cNvSpPr>
          <p:nvPr>
            <p:ph type="title"/>
          </p:nvPr>
        </p:nvSpPr>
        <p:spPr>
          <a:xfrm>
            <a:off x="273598" y="102950"/>
            <a:ext cx="4802899"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(3 de 3)</a:t>
            </a:r>
            <a:endParaRPr lang="en-US" sz="2400" dirty="0"/>
          </a:p>
        </p:txBody>
      </p:sp>
      <p:pic>
        <p:nvPicPr>
          <p:cNvPr id="5" name="Picture 4" descr="Edición para estudiantes : 5.° grado, módulo 2, tema D, lección 16, página 3">
            <a:extLst>
              <a:ext uri="{FF2B5EF4-FFF2-40B4-BE49-F238E27FC236}">
                <a16:creationId xmlns:a16="http://schemas.microsoft.com/office/drawing/2014/main" id="{E381A73E-67FE-48F0-870E-7650AD681679}"/>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3664949824"/>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60FC8-ACBB-E37E-31F5-D55443F03C36}"/>
              </a:ext>
            </a:extLst>
          </p:cNvPr>
          <p:cNvSpPr>
            <a:spLocks noGrp="1"/>
          </p:cNvSpPr>
          <p:nvPr>
            <p:ph type="title"/>
          </p:nvPr>
        </p:nvSpPr>
        <p:spPr>
          <a:xfrm>
            <a:off x="273599" y="144990"/>
            <a:ext cx="11667600"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Reflexión final</a:t>
            </a:r>
            <a:endParaRPr lang="en-US" sz="2400"/>
          </a:p>
        </p:txBody>
      </p:sp>
      <p:sp>
        <p:nvSpPr>
          <p:cNvPr id="3" name="Content Placeholder 2">
            <a:extLst>
              <a:ext uri="{FF2B5EF4-FFF2-40B4-BE49-F238E27FC236}">
                <a16:creationId xmlns:a16="http://schemas.microsoft.com/office/drawing/2014/main" id="{FD21826A-8AA1-F0BA-1DF4-8ED8436DB1AC}"/>
              </a:ext>
            </a:extLst>
          </p:cNvPr>
          <p:cNvSpPr>
            <a:spLocks noGrp="1"/>
          </p:cNvSpPr>
          <p:nvPr>
            <p:ph sz="quarter" idx="26"/>
          </p:nvPr>
        </p:nvSpPr>
        <p:spPr>
          <a:xfrm>
            <a:off x="296863" y="1501774"/>
            <a:ext cx="11644336" cy="1674563"/>
          </a:xfrm>
        </p:spPr>
        <p:txBody>
          <a:bodyPr/>
          <a:lstStyle/>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¿Qué preguntas podemos responder usando los datos de un diagrama de puntos?</a:t>
            </a:r>
          </a:p>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¿Es importante saber leer y comprender los datos que se presentan en un diagrama de puntos? ¿Por qué?</a:t>
            </a:r>
          </a:p>
        </p:txBody>
      </p:sp>
    </p:spTree>
    <p:extLst>
      <p:ext uri="{BB962C8B-B14F-4D97-AF65-F5344CB8AC3E}">
        <p14:creationId xmlns:p14="http://schemas.microsoft.com/office/powerpoint/2010/main" val="2121459417"/>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48712-E3BC-FD9E-36AE-F58AAA90AF1C}"/>
              </a:ext>
            </a:extLst>
          </p:cNvPr>
          <p:cNvSpPr>
            <a:spLocks noGrp="1"/>
          </p:cNvSpPr>
          <p:nvPr>
            <p:ph type="title"/>
          </p:nvPr>
        </p:nvSpPr>
        <p:spPr>
          <a:xfrm>
            <a:off x="273600" y="144990"/>
            <a:ext cx="4035641"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Boleto de salida </a:t>
            </a:r>
            <a:endParaRPr lang="en-US" sz="2400"/>
          </a:p>
        </p:txBody>
      </p:sp>
      <p:pic>
        <p:nvPicPr>
          <p:cNvPr id="6" name="Picture 5" descr="Edición para estudiantes: 5.º grado, módulo 2, tema D, lección 16">
            <a:extLst>
              <a:ext uri="{FF2B5EF4-FFF2-40B4-BE49-F238E27FC236}">
                <a16:creationId xmlns:a16="http://schemas.microsoft.com/office/drawing/2014/main" id="{64819BA8-0E6B-411F-A9CF-817BBA2CFECA}"/>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4253031291"/>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0454825-CA18-481F-AD91-4BECA71D268E}">
  <ds:schemaRefs>
    <ds:schemaRef ds:uri="http://schemas.microsoft.com/sharepoint/v3/contenttype/forms"/>
  </ds:schemaRefs>
</ds:datastoreItem>
</file>

<file path=customXml/itemProps2.xml><?xml version="1.0" encoding="utf-8"?>
<ds:datastoreItem xmlns:ds="http://schemas.openxmlformats.org/officeDocument/2006/customXml" ds:itemID="{041FEFAD-E6CE-45A9-8EFE-2037AF78EA91}">
  <ds:schemaRefs>
    <ds:schemaRef ds:uri="837caeac-2aa5-41c1-9bca-2ac065ad7039"/>
    <ds:schemaRef ds:uri="http://schemas.microsoft.com/office/2006/metadata/properties"/>
    <ds:schemaRef ds:uri="http://schemas.microsoft.com/office/2006/documentManagement/types"/>
    <ds:schemaRef ds:uri="5454de79-deb2-452d-9c5c-6bf68d99f938"/>
    <ds:schemaRef ds:uri="http://purl.org/dc/dcmitype/"/>
    <ds:schemaRef ds:uri="http://www.w3.org/XML/1998/namespace"/>
    <ds:schemaRef ds:uri="http://purl.org/dc/elements/1.1/"/>
    <ds:schemaRef ds:uri="http://schemas.microsoft.com/office/infopath/2007/PartnerControls"/>
    <ds:schemaRef ds:uri="http://schemas.openxmlformats.org/package/2006/metadata/core-properties"/>
    <ds:schemaRef ds:uri="http://purl.org/dc/terms/"/>
    <ds:schemaRef ds:uri="3bb81e40-ca7d-41cb-aaab-8c632f3d7372"/>
    <ds:schemaRef ds:uri="b56b1dbd-347e-459c-8e23-8e8473b844c2"/>
  </ds:schemaRefs>
</ds:datastoreItem>
</file>

<file path=customXml/itemProps3.xml><?xml version="1.0" encoding="utf-8"?>
<ds:datastoreItem xmlns:ds="http://schemas.openxmlformats.org/officeDocument/2006/customXml" ds:itemID="{D7B91BB6-218A-4930-8906-9F6CAE9E69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6186</TotalTime>
  <Words>4375</Words>
  <Application>Microsoft Office PowerPoint</Application>
  <PresentationFormat>Widescreen</PresentationFormat>
  <Paragraphs>440</Paragraphs>
  <Slides>29</Slides>
  <Notes>29</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29</vt:i4>
      </vt:variant>
    </vt:vector>
  </HeadingPairs>
  <TitlesOfParts>
    <vt:vector size="39" baseType="lpstr">
      <vt:lpstr>Libre Franklin</vt:lpstr>
      <vt:lpstr>Aptos Display</vt:lpstr>
      <vt:lpstr>Cambria</vt:lpstr>
      <vt:lpstr>Arial</vt:lpstr>
      <vt:lpstr>Aptos</vt:lpstr>
      <vt:lpstr>1_Custom Design</vt:lpstr>
      <vt:lpstr>2_Office Theme</vt:lpstr>
      <vt:lpstr>Custom Design</vt:lpstr>
      <vt:lpstr>3_Custom Design</vt:lpstr>
      <vt:lpstr>2_Custom Design</vt:lpstr>
      <vt:lpstr>Resolver problemas usando los datos de un diagrama de puntos</vt:lpstr>
      <vt:lpstr> Fluidez  Intercambio con la pizarra blanca: Relacionar la suma repetida con la multiplicación (1 de 5)</vt:lpstr>
      <vt:lpstr> Fluidez  Intercambio con la pizarra blanca: Relacionar la suma repetida con la multiplicación (2 de 5)</vt:lpstr>
      <vt:lpstr> Fluidez  Intercambio con la pizarra blanca: Relacionar la suma repetida con la multiplicación (3 de 5)</vt:lpstr>
      <vt:lpstr> Fluidez  Intercambio con la pizarra blanca: Relacionar la suma repetida con la multiplicación (4 de 5)</vt:lpstr>
      <vt:lpstr> Fluidez  Intercambio con la pizarra blanca: Relacionar la suma repetida con la multiplicación (5 de 5)</vt:lpstr>
      <vt:lpstr> Fluidez  Contar de un medio en un medio, de un cuarto en un cuarto y de un octavo en un octavo en la recta numérica</vt:lpstr>
      <vt:lpstr> Fluidez  Intercambio con la pizarra blanca: Restar fracciones (1 de 4)</vt:lpstr>
      <vt:lpstr> Fluidez  Intercambio con la pizarra blanca: Restar fracciones (2 de 4)</vt:lpstr>
      <vt:lpstr> Fluidez  Intercambio con la pizarra blanca: Restar fracciones (3 de 4)</vt:lpstr>
      <vt:lpstr> Fluidez  Intercambio con la pizarra blanca: Restar fracciones (4 de 4)</vt:lpstr>
      <vt:lpstr> Presentar  (1 de 2) </vt:lpstr>
      <vt:lpstr> Presentar  (2 de 2) </vt:lpstr>
      <vt:lpstr> Aprender  Resolver problemas con medidas de números mixtos (1 de 5)</vt:lpstr>
      <vt:lpstr> Aprender  Resolver problemas con medidas de números mixtos (2 de 5)</vt:lpstr>
      <vt:lpstr> Aprender  Resolver problemas con medidas de números mixtos (3 de 5)</vt:lpstr>
      <vt:lpstr> Aprender  Resolver problemas con medidas de números mixtos (4 de 5)</vt:lpstr>
      <vt:lpstr> Aprender  Resolver problemas con medidas de números mixtos (5 de 5)</vt:lpstr>
      <vt:lpstr> Aprender  Escribir y resolver problemas (1 de 6)</vt:lpstr>
      <vt:lpstr> Aprender  Escribir y resolver problemas (2 de 6)</vt:lpstr>
      <vt:lpstr> Aprender  Escribir y resolver problemas (3 de 6)</vt:lpstr>
      <vt:lpstr> Aprender  Escribir y resolver problemas (4 de 6)</vt:lpstr>
      <vt:lpstr> Aprender  Escribir y resolver problemas (5 de 6)</vt:lpstr>
      <vt:lpstr> Aprender  Escribir y resolver problemas (6 de 6)</vt:lpstr>
      <vt:lpstr> Aprender Grupo de problemas (1 de 3)</vt:lpstr>
      <vt:lpstr> Aprender Grupo de problemas (2 de 3)</vt:lpstr>
      <vt:lpstr> Aprender Grupo de problemas (3 de 3)</vt:lpstr>
      <vt:lpstr> Concluir  Reflexión final</vt:lpstr>
      <vt:lpstr> Concluir  Boleto de salida </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Resolver problemas usando los datos de un diagrama de puntos</dc:title>
  <dc:subject>Math</dc:subject>
  <dc:creator>Great Minds PBC</dc:creator>
  <cp:lastModifiedBy>Kristen Hayes</cp:lastModifiedBy>
  <cp:revision>853</cp:revision>
  <dcterms:created xsi:type="dcterms:W3CDTF">2024-08-23T07:11:00Z</dcterms:created>
  <dcterms:modified xsi:type="dcterms:W3CDTF">2025-09-11T04:07:36Z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